
<file path=[Content_Types].xml><?xml version="1.0" encoding="utf-8"?>
<Types xmlns="http://schemas.openxmlformats.org/package/2006/content-types">
  <Default Extension="jpg" ContentType="image/jpe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3"/>
  </p:sldMasterIdLst>
  <p:notesMasterIdLst>
    <p:notesMasterId r:id="rId20"/>
  </p:notesMasterIdLst>
  <p:sldIdLst>
    <p:sldId id="270"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1" r:id="rId18"/>
    <p:sldId id="285" r:id="rId1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AB5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AAA9ACD-1A78-4DD8-A84A-3AA83711DF9D}" v="9" dt="2023-01-03T17:37:07.14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48"/>
  </p:normalViewPr>
  <p:slideViewPr>
    <p:cSldViewPr snapToGrid="0">
      <p:cViewPr varScale="1">
        <p:scale>
          <a:sx n="142" d="100"/>
          <a:sy n="142" d="100"/>
        </p:scale>
        <p:origin x="714" y="12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microsoft.com/office/2015/10/relationships/revisionInfo" Target="revisionInfo.xml"/><Relationship Id="rId3" Type="http://schemas.openxmlformats.org/officeDocument/2006/relationships/slideMaster" Target="slideMasters/slideMaster1.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mma Holmes" userId="218e266c-f189-4bf8-84c9-92a310f7b239" providerId="ADAL" clId="{7FAC839B-DE97-4CF9-9A40-9D9CC8692A40}"/>
    <pc:docChg chg="undo custSel addSld delSld modSld">
      <pc:chgData name="Gemma Holmes" userId="218e266c-f189-4bf8-84c9-92a310f7b239" providerId="ADAL" clId="{7FAC839B-DE97-4CF9-9A40-9D9CC8692A40}" dt="2022-09-08T12:08:00.651" v="2106" actId="1076"/>
      <pc:docMkLst>
        <pc:docMk/>
      </pc:docMkLst>
      <pc:sldChg chg="addSp delSp modSp del mod">
        <pc:chgData name="Gemma Holmes" userId="218e266c-f189-4bf8-84c9-92a310f7b239" providerId="ADAL" clId="{7FAC839B-DE97-4CF9-9A40-9D9CC8692A40}" dt="2022-08-26T16:23:54.969" v="13" actId="47"/>
        <pc:sldMkLst>
          <pc:docMk/>
          <pc:sldMk cId="0" sldId="256"/>
        </pc:sldMkLst>
        <pc:spChg chg="add del mod">
          <ac:chgData name="Gemma Holmes" userId="218e266c-f189-4bf8-84c9-92a310f7b239" providerId="ADAL" clId="{7FAC839B-DE97-4CF9-9A40-9D9CC8692A40}" dt="2022-08-26T16:01:57.755" v="4" actId="478"/>
          <ac:spMkLst>
            <pc:docMk/>
            <pc:sldMk cId="0" sldId="256"/>
            <ac:spMk id="3" creationId="{EB6C2832-E9FD-293B-2D9C-8BBADABF5F20}"/>
          </ac:spMkLst>
        </pc:spChg>
        <pc:spChg chg="del">
          <ac:chgData name="Gemma Holmes" userId="218e266c-f189-4bf8-84c9-92a310f7b239" providerId="ADAL" clId="{7FAC839B-DE97-4CF9-9A40-9D9CC8692A40}" dt="2022-08-26T16:01:56.737" v="3" actId="478"/>
          <ac:spMkLst>
            <pc:docMk/>
            <pc:sldMk cId="0" sldId="256"/>
            <ac:spMk id="54" creationId="{00000000-0000-0000-0000-000000000000}"/>
          </ac:spMkLst>
        </pc:spChg>
        <pc:picChg chg="add mod">
          <ac:chgData name="Gemma Holmes" userId="218e266c-f189-4bf8-84c9-92a310f7b239" providerId="ADAL" clId="{7FAC839B-DE97-4CF9-9A40-9D9CC8692A40}" dt="2022-08-26T16:02:16.748" v="9" actId="962"/>
          <ac:picMkLst>
            <pc:docMk/>
            <pc:sldMk cId="0" sldId="256"/>
            <ac:picMk id="5" creationId="{FF25B084-107F-90D2-0271-A272860A5C17}"/>
          </ac:picMkLst>
        </pc:picChg>
        <pc:picChg chg="del">
          <ac:chgData name="Gemma Holmes" userId="218e266c-f189-4bf8-84c9-92a310f7b239" providerId="ADAL" clId="{7FAC839B-DE97-4CF9-9A40-9D9CC8692A40}" dt="2022-08-26T16:01:54.329" v="2" actId="478"/>
          <ac:picMkLst>
            <pc:docMk/>
            <pc:sldMk cId="0" sldId="256"/>
            <ac:picMk id="55" creationId="{00000000-0000-0000-0000-000000000000}"/>
          </ac:picMkLst>
        </pc:picChg>
      </pc:sldChg>
      <pc:sldChg chg="addSp delSp modSp mod">
        <pc:chgData name="Gemma Holmes" userId="218e266c-f189-4bf8-84c9-92a310f7b239" providerId="ADAL" clId="{7FAC839B-DE97-4CF9-9A40-9D9CC8692A40}" dt="2022-09-07T17:37:03.120" v="228" actId="1076"/>
        <pc:sldMkLst>
          <pc:docMk/>
          <pc:sldMk cId="0" sldId="257"/>
        </pc:sldMkLst>
        <pc:spChg chg="add mod">
          <ac:chgData name="Gemma Holmes" userId="218e266c-f189-4bf8-84c9-92a310f7b239" providerId="ADAL" clId="{7FAC839B-DE97-4CF9-9A40-9D9CC8692A40}" dt="2022-09-07T17:36:54.729" v="227" actId="14100"/>
          <ac:spMkLst>
            <pc:docMk/>
            <pc:sldMk cId="0" sldId="257"/>
            <ac:spMk id="5" creationId="{C076AD62-89E1-06E1-643C-A7BD83ECEE2D}"/>
          </ac:spMkLst>
        </pc:spChg>
        <pc:spChg chg="del mod">
          <ac:chgData name="Gemma Holmes" userId="218e266c-f189-4bf8-84c9-92a310f7b239" providerId="ADAL" clId="{7FAC839B-DE97-4CF9-9A40-9D9CC8692A40}" dt="2022-09-07T17:36:21.304" v="214" actId="478"/>
          <ac:spMkLst>
            <pc:docMk/>
            <pc:sldMk cId="0" sldId="257"/>
            <ac:spMk id="60" creationId="{00000000-0000-0000-0000-000000000000}"/>
          </ac:spMkLst>
        </pc:spChg>
        <pc:picChg chg="add mod ord">
          <ac:chgData name="Gemma Holmes" userId="218e266c-f189-4bf8-84c9-92a310f7b239" providerId="ADAL" clId="{7FAC839B-DE97-4CF9-9A40-9D9CC8692A40}" dt="2022-09-07T17:35:06.601" v="206" actId="1076"/>
          <ac:picMkLst>
            <pc:docMk/>
            <pc:sldMk cId="0" sldId="257"/>
            <ac:picMk id="3" creationId="{639B83E3-260D-5BD2-D120-028F71566C99}"/>
          </ac:picMkLst>
        </pc:picChg>
        <pc:picChg chg="add mod">
          <ac:chgData name="Gemma Holmes" userId="218e266c-f189-4bf8-84c9-92a310f7b239" providerId="ADAL" clId="{7FAC839B-DE97-4CF9-9A40-9D9CC8692A40}" dt="2022-09-07T17:37:03.120" v="228" actId="1076"/>
          <ac:picMkLst>
            <pc:docMk/>
            <pc:sldMk cId="0" sldId="257"/>
            <ac:picMk id="4" creationId="{C3718AC0-7584-A656-DC54-5497CCAC6F6D}"/>
          </ac:picMkLst>
        </pc:picChg>
      </pc:sldChg>
      <pc:sldChg chg="addSp delSp modSp mod modNotes">
        <pc:chgData name="Gemma Holmes" userId="218e266c-f189-4bf8-84c9-92a310f7b239" providerId="ADAL" clId="{7FAC839B-DE97-4CF9-9A40-9D9CC8692A40}" dt="2022-09-07T17:39:10.177" v="402" actId="113"/>
        <pc:sldMkLst>
          <pc:docMk/>
          <pc:sldMk cId="0" sldId="258"/>
        </pc:sldMkLst>
        <pc:spChg chg="add del mod">
          <ac:chgData name="Gemma Holmes" userId="218e266c-f189-4bf8-84c9-92a310f7b239" providerId="ADAL" clId="{7FAC839B-DE97-4CF9-9A40-9D9CC8692A40}" dt="2022-09-07T17:30:27.637" v="90" actId="478"/>
          <ac:spMkLst>
            <pc:docMk/>
            <pc:sldMk cId="0" sldId="258"/>
            <ac:spMk id="4" creationId="{F6B6C50A-AA7B-ABE7-D8DC-5CE1F474783E}"/>
          </ac:spMkLst>
        </pc:spChg>
        <pc:spChg chg="add mod">
          <ac:chgData name="Gemma Holmes" userId="218e266c-f189-4bf8-84c9-92a310f7b239" providerId="ADAL" clId="{7FAC839B-DE97-4CF9-9A40-9D9CC8692A40}" dt="2022-09-07T17:30:36.850" v="109" actId="20577"/>
          <ac:spMkLst>
            <pc:docMk/>
            <pc:sldMk cId="0" sldId="258"/>
            <ac:spMk id="5" creationId="{FF5F7DCB-8070-B808-A648-619FC46FD4DB}"/>
          </ac:spMkLst>
        </pc:spChg>
        <pc:spChg chg="add mod">
          <ac:chgData name="Gemma Holmes" userId="218e266c-f189-4bf8-84c9-92a310f7b239" providerId="ADAL" clId="{7FAC839B-DE97-4CF9-9A40-9D9CC8692A40}" dt="2022-09-07T17:39:10.177" v="402" actId="113"/>
          <ac:spMkLst>
            <pc:docMk/>
            <pc:sldMk cId="0" sldId="258"/>
            <ac:spMk id="6" creationId="{C4A3A0BF-9CA2-25C8-202C-9EFCB936C428}"/>
          </ac:spMkLst>
        </pc:spChg>
        <pc:spChg chg="add del mod">
          <ac:chgData name="Gemma Holmes" userId="218e266c-f189-4bf8-84c9-92a310f7b239" providerId="ADAL" clId="{7FAC839B-DE97-4CF9-9A40-9D9CC8692A40}" dt="2022-09-07T17:38:00.667" v="283" actId="478"/>
          <ac:spMkLst>
            <pc:docMk/>
            <pc:sldMk cId="0" sldId="258"/>
            <ac:spMk id="8" creationId="{84F9DEE5-42D2-C873-0303-B8CD32AB3F06}"/>
          </ac:spMkLst>
        </pc:spChg>
        <pc:spChg chg="del">
          <ac:chgData name="Gemma Holmes" userId="218e266c-f189-4bf8-84c9-92a310f7b239" providerId="ADAL" clId="{7FAC839B-DE97-4CF9-9A40-9D9CC8692A40}" dt="2022-09-07T17:30:25.096" v="88" actId="478"/>
          <ac:spMkLst>
            <pc:docMk/>
            <pc:sldMk cId="0" sldId="258"/>
            <ac:spMk id="65" creationId="{00000000-0000-0000-0000-000000000000}"/>
          </ac:spMkLst>
        </pc:spChg>
        <pc:spChg chg="del mod">
          <ac:chgData name="Gemma Holmes" userId="218e266c-f189-4bf8-84c9-92a310f7b239" providerId="ADAL" clId="{7FAC839B-DE97-4CF9-9A40-9D9CC8692A40}" dt="2022-09-07T17:37:57.226" v="282" actId="478"/>
          <ac:spMkLst>
            <pc:docMk/>
            <pc:sldMk cId="0" sldId="258"/>
            <ac:spMk id="66" creationId="{00000000-0000-0000-0000-000000000000}"/>
          </ac:spMkLst>
        </pc:spChg>
        <pc:picChg chg="add mod ord">
          <ac:chgData name="Gemma Holmes" userId="218e266c-f189-4bf8-84c9-92a310f7b239" providerId="ADAL" clId="{7FAC839B-DE97-4CF9-9A40-9D9CC8692A40}" dt="2022-08-26T16:24:36.880" v="27" actId="167"/>
          <ac:picMkLst>
            <pc:docMk/>
            <pc:sldMk cId="0" sldId="258"/>
            <ac:picMk id="3" creationId="{1FE89318-27EB-3CCF-780A-6F6260826CBE}"/>
          </ac:picMkLst>
        </pc:picChg>
      </pc:sldChg>
      <pc:sldChg chg="addSp delSp modSp mod modNotes">
        <pc:chgData name="Gemma Holmes" userId="218e266c-f189-4bf8-84c9-92a310f7b239" providerId="ADAL" clId="{7FAC839B-DE97-4CF9-9A40-9D9CC8692A40}" dt="2022-09-07T17:39:06.079" v="401" actId="113"/>
        <pc:sldMkLst>
          <pc:docMk/>
          <pc:sldMk cId="0" sldId="259"/>
        </pc:sldMkLst>
        <pc:spChg chg="add del mod">
          <ac:chgData name="Gemma Holmes" userId="218e266c-f189-4bf8-84c9-92a310f7b239" providerId="ADAL" clId="{7FAC839B-DE97-4CF9-9A40-9D9CC8692A40}" dt="2022-09-07T17:30:48.196" v="112" actId="478"/>
          <ac:spMkLst>
            <pc:docMk/>
            <pc:sldMk cId="0" sldId="259"/>
            <ac:spMk id="4" creationId="{A00F9859-8337-FD1E-E89F-E99570F19116}"/>
          </ac:spMkLst>
        </pc:spChg>
        <pc:spChg chg="add mod">
          <ac:chgData name="Gemma Holmes" userId="218e266c-f189-4bf8-84c9-92a310f7b239" providerId="ADAL" clId="{7FAC839B-DE97-4CF9-9A40-9D9CC8692A40}" dt="2022-09-07T17:30:49.786" v="113"/>
          <ac:spMkLst>
            <pc:docMk/>
            <pc:sldMk cId="0" sldId="259"/>
            <ac:spMk id="5" creationId="{E3AC732E-96F6-1B47-73B6-B96970DD0206}"/>
          </ac:spMkLst>
        </pc:spChg>
        <pc:spChg chg="add mod">
          <ac:chgData name="Gemma Holmes" userId="218e266c-f189-4bf8-84c9-92a310f7b239" providerId="ADAL" clId="{7FAC839B-DE97-4CF9-9A40-9D9CC8692A40}" dt="2022-09-07T17:39:06.079" v="401" actId="113"/>
          <ac:spMkLst>
            <pc:docMk/>
            <pc:sldMk cId="0" sldId="259"/>
            <ac:spMk id="6" creationId="{15B4042B-F5F9-DD45-2994-E67D0F9F0DF4}"/>
          </ac:spMkLst>
        </pc:spChg>
        <pc:spChg chg="add del mod">
          <ac:chgData name="Gemma Holmes" userId="218e266c-f189-4bf8-84c9-92a310f7b239" providerId="ADAL" clId="{7FAC839B-DE97-4CF9-9A40-9D9CC8692A40}" dt="2022-09-07T17:39:01.999" v="400" actId="478"/>
          <ac:spMkLst>
            <pc:docMk/>
            <pc:sldMk cId="0" sldId="259"/>
            <ac:spMk id="8" creationId="{EF7B2A2E-68BD-C3BF-26BA-F4DB64E426AF}"/>
          </ac:spMkLst>
        </pc:spChg>
        <pc:spChg chg="del">
          <ac:chgData name="Gemma Holmes" userId="218e266c-f189-4bf8-84c9-92a310f7b239" providerId="ADAL" clId="{7FAC839B-DE97-4CF9-9A40-9D9CC8692A40}" dt="2022-09-07T17:30:45.811" v="110" actId="478"/>
          <ac:spMkLst>
            <pc:docMk/>
            <pc:sldMk cId="0" sldId="259"/>
            <ac:spMk id="71" creationId="{00000000-0000-0000-0000-000000000000}"/>
          </ac:spMkLst>
        </pc:spChg>
        <pc:spChg chg="del mod">
          <ac:chgData name="Gemma Holmes" userId="218e266c-f189-4bf8-84c9-92a310f7b239" providerId="ADAL" clId="{7FAC839B-DE97-4CF9-9A40-9D9CC8692A40}" dt="2022-09-07T17:38:59.107" v="399" actId="478"/>
          <ac:spMkLst>
            <pc:docMk/>
            <pc:sldMk cId="0" sldId="259"/>
            <ac:spMk id="72" creationId="{00000000-0000-0000-0000-000000000000}"/>
          </ac:spMkLst>
        </pc:spChg>
        <pc:picChg chg="add mod ord">
          <ac:chgData name="Gemma Holmes" userId="218e266c-f189-4bf8-84c9-92a310f7b239" providerId="ADAL" clId="{7FAC839B-DE97-4CF9-9A40-9D9CC8692A40}" dt="2022-08-26T16:24:42.297" v="31" actId="167"/>
          <ac:picMkLst>
            <pc:docMk/>
            <pc:sldMk cId="0" sldId="259"/>
            <ac:picMk id="3" creationId="{746CA59D-DA3F-DA92-44E5-2432C0B9890D}"/>
          </ac:picMkLst>
        </pc:picChg>
      </pc:sldChg>
      <pc:sldChg chg="addSp delSp modSp mod">
        <pc:chgData name="Gemma Holmes" userId="218e266c-f189-4bf8-84c9-92a310f7b239" providerId="ADAL" clId="{7FAC839B-DE97-4CF9-9A40-9D9CC8692A40}" dt="2022-09-07T17:40:24.774" v="516" actId="478"/>
        <pc:sldMkLst>
          <pc:docMk/>
          <pc:sldMk cId="0" sldId="260"/>
        </pc:sldMkLst>
        <pc:spChg chg="add del mod">
          <ac:chgData name="Gemma Holmes" userId="218e266c-f189-4bf8-84c9-92a310f7b239" providerId="ADAL" clId="{7FAC839B-DE97-4CF9-9A40-9D9CC8692A40}" dt="2022-09-07T17:31:00.964" v="116" actId="478"/>
          <ac:spMkLst>
            <pc:docMk/>
            <pc:sldMk cId="0" sldId="260"/>
            <ac:spMk id="4" creationId="{14C0393C-6FC6-3D3F-7C06-026D8E1DE474}"/>
          </ac:spMkLst>
        </pc:spChg>
        <pc:spChg chg="add mod">
          <ac:chgData name="Gemma Holmes" userId="218e266c-f189-4bf8-84c9-92a310f7b239" providerId="ADAL" clId="{7FAC839B-DE97-4CF9-9A40-9D9CC8692A40}" dt="2022-09-07T17:31:01.820" v="117"/>
          <ac:spMkLst>
            <pc:docMk/>
            <pc:sldMk cId="0" sldId="260"/>
            <ac:spMk id="5" creationId="{14D3A0DF-6BEB-E7B3-2D2F-FF39E38F65E8}"/>
          </ac:spMkLst>
        </pc:spChg>
        <pc:spChg chg="add mod">
          <ac:chgData name="Gemma Holmes" userId="218e266c-f189-4bf8-84c9-92a310f7b239" providerId="ADAL" clId="{7FAC839B-DE97-4CF9-9A40-9D9CC8692A40}" dt="2022-09-07T17:40:15.636" v="514" actId="113"/>
          <ac:spMkLst>
            <pc:docMk/>
            <pc:sldMk cId="0" sldId="260"/>
            <ac:spMk id="6" creationId="{BFB2E281-30A9-9725-BEEC-BD7F39662996}"/>
          </ac:spMkLst>
        </pc:spChg>
        <pc:spChg chg="add del mod">
          <ac:chgData name="Gemma Holmes" userId="218e266c-f189-4bf8-84c9-92a310f7b239" providerId="ADAL" clId="{7FAC839B-DE97-4CF9-9A40-9D9CC8692A40}" dt="2022-09-07T17:40:24.774" v="516" actId="478"/>
          <ac:spMkLst>
            <pc:docMk/>
            <pc:sldMk cId="0" sldId="260"/>
            <ac:spMk id="8" creationId="{A0C45633-8FE3-D711-D296-539BD0A62AD3}"/>
          </ac:spMkLst>
        </pc:spChg>
        <pc:spChg chg="del">
          <ac:chgData name="Gemma Holmes" userId="218e266c-f189-4bf8-84c9-92a310f7b239" providerId="ADAL" clId="{7FAC839B-DE97-4CF9-9A40-9D9CC8692A40}" dt="2022-09-07T17:30:58.889" v="114" actId="478"/>
          <ac:spMkLst>
            <pc:docMk/>
            <pc:sldMk cId="0" sldId="260"/>
            <ac:spMk id="77" creationId="{00000000-0000-0000-0000-000000000000}"/>
          </ac:spMkLst>
        </pc:spChg>
        <pc:spChg chg="del">
          <ac:chgData name="Gemma Holmes" userId="218e266c-f189-4bf8-84c9-92a310f7b239" providerId="ADAL" clId="{7FAC839B-DE97-4CF9-9A40-9D9CC8692A40}" dt="2022-09-07T17:40:18.518" v="515" actId="478"/>
          <ac:spMkLst>
            <pc:docMk/>
            <pc:sldMk cId="0" sldId="260"/>
            <ac:spMk id="78" creationId="{00000000-0000-0000-0000-000000000000}"/>
          </ac:spMkLst>
        </pc:spChg>
        <pc:picChg chg="add mod ord">
          <ac:chgData name="Gemma Holmes" userId="218e266c-f189-4bf8-84c9-92a310f7b239" providerId="ADAL" clId="{7FAC839B-DE97-4CF9-9A40-9D9CC8692A40}" dt="2022-08-26T16:24:47.980" v="35" actId="167"/>
          <ac:picMkLst>
            <pc:docMk/>
            <pc:sldMk cId="0" sldId="260"/>
            <ac:picMk id="3" creationId="{81ACA53C-AF44-DA5C-9372-9AB56E118EDF}"/>
          </ac:picMkLst>
        </pc:picChg>
      </pc:sldChg>
      <pc:sldChg chg="addSp delSp modSp mod modNotes">
        <pc:chgData name="Gemma Holmes" userId="218e266c-f189-4bf8-84c9-92a310f7b239" providerId="ADAL" clId="{7FAC839B-DE97-4CF9-9A40-9D9CC8692A40}" dt="2022-09-07T17:41:19.038" v="580" actId="478"/>
        <pc:sldMkLst>
          <pc:docMk/>
          <pc:sldMk cId="0" sldId="261"/>
        </pc:sldMkLst>
        <pc:spChg chg="add mod">
          <ac:chgData name="Gemma Holmes" userId="218e266c-f189-4bf8-84c9-92a310f7b239" providerId="ADAL" clId="{7FAC839B-DE97-4CF9-9A40-9D9CC8692A40}" dt="2022-09-07T17:41:13.311" v="577" actId="14100"/>
          <ac:spMkLst>
            <pc:docMk/>
            <pc:sldMk cId="0" sldId="261"/>
            <ac:spMk id="2" creationId="{5A4569AC-5D8F-505A-D8F7-7CDC87CF07A8}"/>
          </ac:spMkLst>
        </pc:spChg>
        <pc:spChg chg="add del mod">
          <ac:chgData name="Gemma Holmes" userId="218e266c-f189-4bf8-84c9-92a310f7b239" providerId="ADAL" clId="{7FAC839B-DE97-4CF9-9A40-9D9CC8692A40}" dt="2022-09-07T17:41:19.038" v="580" actId="478"/>
          <ac:spMkLst>
            <pc:docMk/>
            <pc:sldMk cId="0" sldId="261"/>
            <ac:spMk id="5" creationId="{D65F9D2F-0B9D-2A37-1FA2-E5CCD7C28C03}"/>
          </ac:spMkLst>
        </pc:spChg>
        <pc:spChg chg="del mod">
          <ac:chgData name="Gemma Holmes" userId="218e266c-f189-4bf8-84c9-92a310f7b239" providerId="ADAL" clId="{7FAC839B-DE97-4CF9-9A40-9D9CC8692A40}" dt="2022-09-07T17:41:16.401" v="578" actId="478"/>
          <ac:spMkLst>
            <pc:docMk/>
            <pc:sldMk cId="0" sldId="261"/>
            <ac:spMk id="83" creationId="{00000000-0000-0000-0000-000000000000}"/>
          </ac:spMkLst>
        </pc:spChg>
        <pc:picChg chg="add mod ord">
          <ac:chgData name="Gemma Holmes" userId="218e266c-f189-4bf8-84c9-92a310f7b239" providerId="ADAL" clId="{7FAC839B-DE97-4CF9-9A40-9D9CC8692A40}" dt="2022-08-26T16:24:56.368" v="39" actId="167"/>
          <ac:picMkLst>
            <pc:docMk/>
            <pc:sldMk cId="0" sldId="261"/>
            <ac:picMk id="3" creationId="{BB7F3933-C17A-4E77-6328-2F85B9D09B6B}"/>
          </ac:picMkLst>
        </pc:picChg>
      </pc:sldChg>
      <pc:sldChg chg="addSp delSp modSp mod">
        <pc:chgData name="Gemma Holmes" userId="218e266c-f189-4bf8-84c9-92a310f7b239" providerId="ADAL" clId="{7FAC839B-DE97-4CF9-9A40-9D9CC8692A40}" dt="2022-09-07T17:43:37.729" v="700" actId="113"/>
        <pc:sldMkLst>
          <pc:docMk/>
          <pc:sldMk cId="0" sldId="262"/>
        </pc:sldMkLst>
        <pc:spChg chg="add del mod">
          <ac:chgData name="Gemma Holmes" userId="218e266c-f189-4bf8-84c9-92a310f7b239" providerId="ADAL" clId="{7FAC839B-DE97-4CF9-9A40-9D9CC8692A40}" dt="2022-09-07T17:41:48.065" v="583" actId="478"/>
          <ac:spMkLst>
            <pc:docMk/>
            <pc:sldMk cId="0" sldId="262"/>
            <ac:spMk id="4" creationId="{511BEA23-226E-AF06-22C9-59F8824D4180}"/>
          </ac:spMkLst>
        </pc:spChg>
        <pc:spChg chg="add mod">
          <ac:chgData name="Gemma Holmes" userId="218e266c-f189-4bf8-84c9-92a310f7b239" providerId="ADAL" clId="{7FAC839B-DE97-4CF9-9A40-9D9CC8692A40}" dt="2022-09-07T17:43:37.729" v="700" actId="113"/>
          <ac:spMkLst>
            <pc:docMk/>
            <pc:sldMk cId="0" sldId="262"/>
            <ac:spMk id="5" creationId="{8EE63070-58B7-D5FD-752E-735831A80546}"/>
          </ac:spMkLst>
        </pc:spChg>
        <pc:spChg chg="del">
          <ac:chgData name="Gemma Holmes" userId="218e266c-f189-4bf8-84c9-92a310f7b239" providerId="ADAL" clId="{7FAC839B-DE97-4CF9-9A40-9D9CC8692A40}" dt="2022-09-07T17:41:43.549" v="581" actId="478"/>
          <ac:spMkLst>
            <pc:docMk/>
            <pc:sldMk cId="0" sldId="262"/>
            <ac:spMk id="88" creationId="{00000000-0000-0000-0000-000000000000}"/>
          </ac:spMkLst>
        </pc:spChg>
        <pc:spChg chg="del mod">
          <ac:chgData name="Gemma Holmes" userId="218e266c-f189-4bf8-84c9-92a310f7b239" providerId="ADAL" clId="{7FAC839B-DE97-4CF9-9A40-9D9CC8692A40}" dt="2022-09-07T17:43:00.100" v="692" actId="478"/>
          <ac:spMkLst>
            <pc:docMk/>
            <pc:sldMk cId="0" sldId="262"/>
            <ac:spMk id="89" creationId="{00000000-0000-0000-0000-000000000000}"/>
          </ac:spMkLst>
        </pc:spChg>
        <pc:picChg chg="add mod ord">
          <ac:chgData name="Gemma Holmes" userId="218e266c-f189-4bf8-84c9-92a310f7b239" providerId="ADAL" clId="{7FAC839B-DE97-4CF9-9A40-9D9CC8692A40}" dt="2022-08-26T16:25:01.980" v="43" actId="167"/>
          <ac:picMkLst>
            <pc:docMk/>
            <pc:sldMk cId="0" sldId="262"/>
            <ac:picMk id="3" creationId="{ED6FED0E-3FAC-2241-B422-A9625AA86952}"/>
          </ac:picMkLst>
        </pc:picChg>
      </pc:sldChg>
      <pc:sldChg chg="addSp delSp modSp mod modNotes modNotesTx">
        <pc:chgData name="Gemma Holmes" userId="218e266c-f189-4bf8-84c9-92a310f7b239" providerId="ADAL" clId="{7FAC839B-DE97-4CF9-9A40-9D9CC8692A40}" dt="2022-09-07T17:44:53.602" v="709" actId="478"/>
        <pc:sldMkLst>
          <pc:docMk/>
          <pc:sldMk cId="0" sldId="263"/>
        </pc:sldMkLst>
        <pc:spChg chg="add mod">
          <ac:chgData name="Gemma Holmes" userId="218e266c-f189-4bf8-84c9-92a310f7b239" providerId="ADAL" clId="{7FAC839B-DE97-4CF9-9A40-9D9CC8692A40}" dt="2022-09-07T17:44:45.485" v="706"/>
          <ac:spMkLst>
            <pc:docMk/>
            <pc:sldMk cId="0" sldId="263"/>
            <ac:spMk id="2" creationId="{B310AE98-1A76-30A6-3D73-61CD41318A46}"/>
          </ac:spMkLst>
        </pc:spChg>
        <pc:spChg chg="add del mod">
          <ac:chgData name="Gemma Holmes" userId="218e266c-f189-4bf8-84c9-92a310f7b239" providerId="ADAL" clId="{7FAC839B-DE97-4CF9-9A40-9D9CC8692A40}" dt="2022-09-07T17:44:53.602" v="709" actId="478"/>
          <ac:spMkLst>
            <pc:docMk/>
            <pc:sldMk cId="0" sldId="263"/>
            <ac:spMk id="5" creationId="{943CBD3B-EEA5-8A4F-DD85-B73E1355EDE1}"/>
          </ac:spMkLst>
        </pc:spChg>
        <pc:spChg chg="del mod">
          <ac:chgData name="Gemma Holmes" userId="218e266c-f189-4bf8-84c9-92a310f7b239" providerId="ADAL" clId="{7FAC839B-DE97-4CF9-9A40-9D9CC8692A40}" dt="2022-09-07T17:44:51.117" v="707" actId="478"/>
          <ac:spMkLst>
            <pc:docMk/>
            <pc:sldMk cId="0" sldId="263"/>
            <ac:spMk id="94" creationId="{00000000-0000-0000-0000-000000000000}"/>
          </ac:spMkLst>
        </pc:spChg>
        <pc:picChg chg="add mod ord">
          <ac:chgData name="Gemma Holmes" userId="218e266c-f189-4bf8-84c9-92a310f7b239" providerId="ADAL" clId="{7FAC839B-DE97-4CF9-9A40-9D9CC8692A40}" dt="2022-09-07T17:44:12.620" v="702" actId="1076"/>
          <ac:picMkLst>
            <pc:docMk/>
            <pc:sldMk cId="0" sldId="263"/>
            <ac:picMk id="3" creationId="{28087AA9-CFFD-9CF2-B6CD-C1309433225A}"/>
          </ac:picMkLst>
        </pc:picChg>
      </pc:sldChg>
      <pc:sldChg chg="addSp delSp modSp mod">
        <pc:chgData name="Gemma Holmes" userId="218e266c-f189-4bf8-84c9-92a310f7b239" providerId="ADAL" clId="{7FAC839B-DE97-4CF9-9A40-9D9CC8692A40}" dt="2022-09-07T17:46:58.291" v="961" actId="478"/>
        <pc:sldMkLst>
          <pc:docMk/>
          <pc:sldMk cId="0" sldId="264"/>
        </pc:sldMkLst>
        <pc:spChg chg="add del">
          <ac:chgData name="Gemma Holmes" userId="218e266c-f189-4bf8-84c9-92a310f7b239" providerId="ADAL" clId="{7FAC839B-DE97-4CF9-9A40-9D9CC8692A40}" dt="2022-09-07T17:45:09.020" v="712" actId="478"/>
          <ac:spMkLst>
            <pc:docMk/>
            <pc:sldMk cId="0" sldId="264"/>
            <ac:spMk id="4" creationId="{BF5EC374-AB65-F048-E9A1-947B3506257D}"/>
          </ac:spMkLst>
        </pc:spChg>
        <pc:spChg chg="add mod">
          <ac:chgData name="Gemma Holmes" userId="218e266c-f189-4bf8-84c9-92a310f7b239" providerId="ADAL" clId="{7FAC839B-DE97-4CF9-9A40-9D9CC8692A40}" dt="2022-09-07T17:46:51.560" v="959" actId="20577"/>
          <ac:spMkLst>
            <pc:docMk/>
            <pc:sldMk cId="0" sldId="264"/>
            <ac:spMk id="5" creationId="{718C019F-EF18-17CB-A163-C2B500390F3D}"/>
          </ac:spMkLst>
        </pc:spChg>
        <pc:spChg chg="add del mod">
          <ac:chgData name="Gemma Holmes" userId="218e266c-f189-4bf8-84c9-92a310f7b239" providerId="ADAL" clId="{7FAC839B-DE97-4CF9-9A40-9D9CC8692A40}" dt="2022-09-07T17:46:12.079" v="833" actId="478"/>
          <ac:spMkLst>
            <pc:docMk/>
            <pc:sldMk cId="0" sldId="264"/>
            <ac:spMk id="7" creationId="{9E674DE1-EF28-ADE3-4727-BEA66BB4B823}"/>
          </ac:spMkLst>
        </pc:spChg>
        <pc:spChg chg="add del mod">
          <ac:chgData name="Gemma Holmes" userId="218e266c-f189-4bf8-84c9-92a310f7b239" providerId="ADAL" clId="{7FAC839B-DE97-4CF9-9A40-9D9CC8692A40}" dt="2022-09-07T17:46:58.291" v="961" actId="478"/>
          <ac:spMkLst>
            <pc:docMk/>
            <pc:sldMk cId="0" sldId="264"/>
            <ac:spMk id="9" creationId="{68A59BDD-D946-87D2-C405-5B971C243C0D}"/>
          </ac:spMkLst>
        </pc:spChg>
        <pc:spChg chg="del mod">
          <ac:chgData name="Gemma Holmes" userId="218e266c-f189-4bf8-84c9-92a310f7b239" providerId="ADAL" clId="{7FAC839B-DE97-4CF9-9A40-9D9CC8692A40}" dt="2022-09-07T17:46:05.929" v="831" actId="478"/>
          <ac:spMkLst>
            <pc:docMk/>
            <pc:sldMk cId="0" sldId="264"/>
            <ac:spMk id="99" creationId="{00000000-0000-0000-0000-000000000000}"/>
          </ac:spMkLst>
        </pc:spChg>
        <pc:spChg chg="del mod">
          <ac:chgData name="Gemma Holmes" userId="218e266c-f189-4bf8-84c9-92a310f7b239" providerId="ADAL" clId="{7FAC839B-DE97-4CF9-9A40-9D9CC8692A40}" dt="2022-09-07T17:46:55.251" v="960" actId="478"/>
          <ac:spMkLst>
            <pc:docMk/>
            <pc:sldMk cId="0" sldId="264"/>
            <ac:spMk id="100" creationId="{00000000-0000-0000-0000-000000000000}"/>
          </ac:spMkLst>
        </pc:spChg>
        <pc:picChg chg="add mod ord">
          <ac:chgData name="Gemma Holmes" userId="218e266c-f189-4bf8-84c9-92a310f7b239" providerId="ADAL" clId="{7FAC839B-DE97-4CF9-9A40-9D9CC8692A40}" dt="2022-08-26T16:25:13.089" v="51" actId="167"/>
          <ac:picMkLst>
            <pc:docMk/>
            <pc:sldMk cId="0" sldId="264"/>
            <ac:picMk id="3" creationId="{538AE9C6-D42C-4F28-F5A7-ECD73F3F50FD}"/>
          </ac:picMkLst>
        </pc:picChg>
      </pc:sldChg>
      <pc:sldChg chg="addSp delSp modSp mod modNotes modNotesTx">
        <pc:chgData name="Gemma Holmes" userId="218e266c-f189-4bf8-84c9-92a310f7b239" providerId="ADAL" clId="{7FAC839B-DE97-4CF9-9A40-9D9CC8692A40}" dt="2022-09-07T18:11:25.683" v="2068" actId="20577"/>
        <pc:sldMkLst>
          <pc:docMk/>
          <pc:sldMk cId="0" sldId="265"/>
        </pc:sldMkLst>
        <pc:spChg chg="add mod">
          <ac:chgData name="Gemma Holmes" userId="218e266c-f189-4bf8-84c9-92a310f7b239" providerId="ADAL" clId="{7FAC839B-DE97-4CF9-9A40-9D9CC8692A40}" dt="2022-09-07T18:10:25.357" v="2046" actId="12"/>
          <ac:spMkLst>
            <pc:docMk/>
            <pc:sldMk cId="0" sldId="265"/>
            <ac:spMk id="2" creationId="{65A3F616-A460-5C7B-040C-191363C3F4C0}"/>
          </ac:spMkLst>
        </pc:spChg>
        <pc:spChg chg="add del mod">
          <ac:chgData name="Gemma Holmes" userId="218e266c-f189-4bf8-84c9-92a310f7b239" providerId="ADAL" clId="{7FAC839B-DE97-4CF9-9A40-9D9CC8692A40}" dt="2022-09-07T17:48:36.072" v="1061" actId="478"/>
          <ac:spMkLst>
            <pc:docMk/>
            <pc:sldMk cId="0" sldId="265"/>
            <ac:spMk id="5" creationId="{9CF4FF14-E719-2E83-4EA3-F9407456FD73}"/>
          </ac:spMkLst>
        </pc:spChg>
        <pc:spChg chg="add del mod">
          <ac:chgData name="Gemma Holmes" userId="218e266c-f189-4bf8-84c9-92a310f7b239" providerId="ADAL" clId="{7FAC839B-DE97-4CF9-9A40-9D9CC8692A40}" dt="2022-09-07T17:50:49.540" v="1233" actId="478"/>
          <ac:spMkLst>
            <pc:docMk/>
            <pc:sldMk cId="0" sldId="265"/>
            <ac:spMk id="7" creationId="{A803BF7B-D493-CE45-6E3D-299DBF119382}"/>
          </ac:spMkLst>
        </pc:spChg>
        <pc:spChg chg="del mod">
          <ac:chgData name="Gemma Holmes" userId="218e266c-f189-4bf8-84c9-92a310f7b239" providerId="ADAL" clId="{7FAC839B-DE97-4CF9-9A40-9D9CC8692A40}" dt="2022-09-07T17:48:32.670" v="1059" actId="478"/>
          <ac:spMkLst>
            <pc:docMk/>
            <pc:sldMk cId="0" sldId="265"/>
            <ac:spMk id="105" creationId="{00000000-0000-0000-0000-000000000000}"/>
          </ac:spMkLst>
        </pc:spChg>
        <pc:spChg chg="del mod">
          <ac:chgData name="Gemma Holmes" userId="218e266c-f189-4bf8-84c9-92a310f7b239" providerId="ADAL" clId="{7FAC839B-DE97-4CF9-9A40-9D9CC8692A40}" dt="2022-09-07T17:50:45.969" v="1232" actId="478"/>
          <ac:spMkLst>
            <pc:docMk/>
            <pc:sldMk cId="0" sldId="265"/>
            <ac:spMk id="106" creationId="{00000000-0000-0000-0000-000000000000}"/>
          </ac:spMkLst>
        </pc:spChg>
        <pc:picChg chg="add mod ord">
          <ac:chgData name="Gemma Holmes" userId="218e266c-f189-4bf8-84c9-92a310f7b239" providerId="ADAL" clId="{7FAC839B-DE97-4CF9-9A40-9D9CC8692A40}" dt="2022-08-26T16:25:20.429" v="55" actId="167"/>
          <ac:picMkLst>
            <pc:docMk/>
            <pc:sldMk cId="0" sldId="265"/>
            <ac:picMk id="3" creationId="{F2C7DD9B-492F-E066-9363-05477442F5B3}"/>
          </ac:picMkLst>
        </pc:picChg>
      </pc:sldChg>
      <pc:sldChg chg="addSp delSp modSp mod modNotes">
        <pc:chgData name="Gemma Holmes" userId="218e266c-f189-4bf8-84c9-92a310f7b239" providerId="ADAL" clId="{7FAC839B-DE97-4CF9-9A40-9D9CC8692A40}" dt="2022-09-07T17:52:44.944" v="1371" actId="478"/>
        <pc:sldMkLst>
          <pc:docMk/>
          <pc:sldMk cId="0" sldId="266"/>
        </pc:sldMkLst>
        <pc:spChg chg="add mod">
          <ac:chgData name="Gemma Holmes" userId="218e266c-f189-4bf8-84c9-92a310f7b239" providerId="ADAL" clId="{7FAC839B-DE97-4CF9-9A40-9D9CC8692A40}" dt="2022-09-07T17:52:27.245" v="1366" actId="20577"/>
          <ac:spMkLst>
            <pc:docMk/>
            <pc:sldMk cId="0" sldId="266"/>
            <ac:spMk id="2" creationId="{68F7864E-5892-1379-C09C-D5F21088683B}"/>
          </ac:spMkLst>
        </pc:spChg>
        <pc:spChg chg="add del mod">
          <ac:chgData name="Gemma Holmes" userId="218e266c-f189-4bf8-84c9-92a310f7b239" providerId="ADAL" clId="{7FAC839B-DE97-4CF9-9A40-9D9CC8692A40}" dt="2022-09-07T17:52:35.407" v="1368" actId="478"/>
          <ac:spMkLst>
            <pc:docMk/>
            <pc:sldMk cId="0" sldId="266"/>
            <ac:spMk id="5" creationId="{E7E00954-E885-92E1-0E06-40DBCE86A2C2}"/>
          </ac:spMkLst>
        </pc:spChg>
        <pc:spChg chg="add del mod">
          <ac:chgData name="Gemma Holmes" userId="218e266c-f189-4bf8-84c9-92a310f7b239" providerId="ADAL" clId="{7FAC839B-DE97-4CF9-9A40-9D9CC8692A40}" dt="2022-09-07T17:52:44.944" v="1371" actId="478"/>
          <ac:spMkLst>
            <pc:docMk/>
            <pc:sldMk cId="0" sldId="266"/>
            <ac:spMk id="7" creationId="{9C40390E-D52E-6B36-2099-552BFDD80CBF}"/>
          </ac:spMkLst>
        </pc:spChg>
        <pc:spChg chg="del mod">
          <ac:chgData name="Gemma Holmes" userId="218e266c-f189-4bf8-84c9-92a310f7b239" providerId="ADAL" clId="{7FAC839B-DE97-4CF9-9A40-9D9CC8692A40}" dt="2022-09-07T17:52:38.029" v="1369" actId="478"/>
          <ac:spMkLst>
            <pc:docMk/>
            <pc:sldMk cId="0" sldId="266"/>
            <ac:spMk id="111" creationId="{00000000-0000-0000-0000-000000000000}"/>
          </ac:spMkLst>
        </pc:spChg>
        <pc:spChg chg="del mod">
          <ac:chgData name="Gemma Holmes" userId="218e266c-f189-4bf8-84c9-92a310f7b239" providerId="ADAL" clId="{7FAC839B-DE97-4CF9-9A40-9D9CC8692A40}" dt="2022-09-07T17:52:31.698" v="1367" actId="478"/>
          <ac:spMkLst>
            <pc:docMk/>
            <pc:sldMk cId="0" sldId="266"/>
            <ac:spMk id="112" creationId="{00000000-0000-0000-0000-000000000000}"/>
          </ac:spMkLst>
        </pc:spChg>
        <pc:picChg chg="add mod ord">
          <ac:chgData name="Gemma Holmes" userId="218e266c-f189-4bf8-84c9-92a310f7b239" providerId="ADAL" clId="{7FAC839B-DE97-4CF9-9A40-9D9CC8692A40}" dt="2022-08-26T16:25:34.399" v="59" actId="167"/>
          <ac:picMkLst>
            <pc:docMk/>
            <pc:sldMk cId="0" sldId="266"/>
            <ac:picMk id="3" creationId="{13ACB4A0-BC3A-3EFD-02F1-E3868E9F30DC}"/>
          </ac:picMkLst>
        </pc:picChg>
      </pc:sldChg>
      <pc:sldChg chg="addSp delSp modSp mod modNotesTx">
        <pc:chgData name="Gemma Holmes" userId="218e266c-f189-4bf8-84c9-92a310f7b239" providerId="ADAL" clId="{7FAC839B-DE97-4CF9-9A40-9D9CC8692A40}" dt="2022-09-07T18:10:40.087" v="2047" actId="207"/>
        <pc:sldMkLst>
          <pc:docMk/>
          <pc:sldMk cId="0" sldId="267"/>
        </pc:sldMkLst>
        <pc:spChg chg="add del mod">
          <ac:chgData name="Gemma Holmes" userId="218e266c-f189-4bf8-84c9-92a310f7b239" providerId="ADAL" clId="{7FAC839B-DE97-4CF9-9A40-9D9CC8692A40}" dt="2022-09-07T17:29:37.207" v="74" actId="478"/>
          <ac:spMkLst>
            <pc:docMk/>
            <pc:sldMk cId="0" sldId="267"/>
            <ac:spMk id="4" creationId="{B38934B0-3ED8-81A2-35C0-DDAB5132DEF5}"/>
          </ac:spMkLst>
        </pc:spChg>
        <pc:spChg chg="add mod">
          <ac:chgData name="Gemma Holmes" userId="218e266c-f189-4bf8-84c9-92a310f7b239" providerId="ADAL" clId="{7FAC839B-DE97-4CF9-9A40-9D9CC8692A40}" dt="2022-09-07T17:29:43.208" v="75"/>
          <ac:spMkLst>
            <pc:docMk/>
            <pc:sldMk cId="0" sldId="267"/>
            <ac:spMk id="5" creationId="{473507D0-273F-0C08-C4FD-AD88FC0F3A15}"/>
          </ac:spMkLst>
        </pc:spChg>
        <pc:spChg chg="add mod">
          <ac:chgData name="Gemma Holmes" userId="218e266c-f189-4bf8-84c9-92a310f7b239" providerId="ADAL" clId="{7FAC839B-DE97-4CF9-9A40-9D9CC8692A40}" dt="2022-09-07T18:10:40.087" v="2047" actId="207"/>
          <ac:spMkLst>
            <pc:docMk/>
            <pc:sldMk cId="0" sldId="267"/>
            <ac:spMk id="6" creationId="{59B6E642-002A-CE3C-184B-C2BAF5329C19}"/>
          </ac:spMkLst>
        </pc:spChg>
        <pc:spChg chg="add del mod">
          <ac:chgData name="Gemma Holmes" userId="218e266c-f189-4bf8-84c9-92a310f7b239" providerId="ADAL" clId="{7FAC839B-DE97-4CF9-9A40-9D9CC8692A40}" dt="2022-09-07T17:57:08.939" v="1698" actId="478"/>
          <ac:spMkLst>
            <pc:docMk/>
            <pc:sldMk cId="0" sldId="267"/>
            <ac:spMk id="8" creationId="{60F313ED-C9F5-8185-D1D6-261E60ACD46F}"/>
          </ac:spMkLst>
        </pc:spChg>
        <pc:spChg chg="del">
          <ac:chgData name="Gemma Holmes" userId="218e266c-f189-4bf8-84c9-92a310f7b239" providerId="ADAL" clId="{7FAC839B-DE97-4CF9-9A40-9D9CC8692A40}" dt="2022-09-07T17:29:32.809" v="72" actId="478"/>
          <ac:spMkLst>
            <pc:docMk/>
            <pc:sldMk cId="0" sldId="267"/>
            <ac:spMk id="117" creationId="{00000000-0000-0000-0000-000000000000}"/>
          </ac:spMkLst>
        </pc:spChg>
        <pc:spChg chg="del mod">
          <ac:chgData name="Gemma Holmes" userId="218e266c-f189-4bf8-84c9-92a310f7b239" providerId="ADAL" clId="{7FAC839B-DE97-4CF9-9A40-9D9CC8692A40}" dt="2022-09-07T17:57:05.816" v="1697" actId="478"/>
          <ac:spMkLst>
            <pc:docMk/>
            <pc:sldMk cId="0" sldId="267"/>
            <ac:spMk id="118" creationId="{00000000-0000-0000-0000-000000000000}"/>
          </ac:spMkLst>
        </pc:spChg>
        <pc:picChg chg="add mod ord">
          <ac:chgData name="Gemma Holmes" userId="218e266c-f189-4bf8-84c9-92a310f7b239" providerId="ADAL" clId="{7FAC839B-DE97-4CF9-9A40-9D9CC8692A40}" dt="2022-08-26T16:25:41.290" v="63" actId="167"/>
          <ac:picMkLst>
            <pc:docMk/>
            <pc:sldMk cId="0" sldId="267"/>
            <ac:picMk id="3" creationId="{DC5767EF-2B3F-0E10-82E9-611397B0ADD7}"/>
          </ac:picMkLst>
        </pc:picChg>
      </pc:sldChg>
      <pc:sldChg chg="addSp delSp modSp mod modNotes">
        <pc:chgData name="Gemma Holmes" userId="218e266c-f189-4bf8-84c9-92a310f7b239" providerId="ADAL" clId="{7FAC839B-DE97-4CF9-9A40-9D9CC8692A40}" dt="2022-09-07T18:00:26.685" v="1975" actId="14100"/>
        <pc:sldMkLst>
          <pc:docMk/>
          <pc:sldMk cId="0" sldId="268"/>
        </pc:sldMkLst>
        <pc:spChg chg="add del mod">
          <ac:chgData name="Gemma Holmes" userId="218e266c-f189-4bf8-84c9-92a310f7b239" providerId="ADAL" clId="{7FAC839B-DE97-4CF9-9A40-9D9CC8692A40}" dt="2022-09-07T17:29:49.911" v="78" actId="478"/>
          <ac:spMkLst>
            <pc:docMk/>
            <pc:sldMk cId="0" sldId="268"/>
            <ac:spMk id="4" creationId="{6D62A717-EB7C-BA69-6127-9DD35371014F}"/>
          </ac:spMkLst>
        </pc:spChg>
        <pc:spChg chg="add mod">
          <ac:chgData name="Gemma Holmes" userId="218e266c-f189-4bf8-84c9-92a310f7b239" providerId="ADAL" clId="{7FAC839B-DE97-4CF9-9A40-9D9CC8692A40}" dt="2022-09-07T17:29:53.245" v="81" actId="20577"/>
          <ac:spMkLst>
            <pc:docMk/>
            <pc:sldMk cId="0" sldId="268"/>
            <ac:spMk id="5" creationId="{7F3B0A9A-ACE4-79B5-F0EB-5DECDC72B961}"/>
          </ac:spMkLst>
        </pc:spChg>
        <pc:spChg chg="add mod">
          <ac:chgData name="Gemma Holmes" userId="218e266c-f189-4bf8-84c9-92a310f7b239" providerId="ADAL" clId="{7FAC839B-DE97-4CF9-9A40-9D9CC8692A40}" dt="2022-09-07T18:00:26.685" v="1975" actId="14100"/>
          <ac:spMkLst>
            <pc:docMk/>
            <pc:sldMk cId="0" sldId="268"/>
            <ac:spMk id="6" creationId="{0A96A0CA-1302-7CAE-5CEA-E811D771FDBA}"/>
          </ac:spMkLst>
        </pc:spChg>
        <pc:spChg chg="add del mod">
          <ac:chgData name="Gemma Holmes" userId="218e266c-f189-4bf8-84c9-92a310f7b239" providerId="ADAL" clId="{7FAC839B-DE97-4CF9-9A40-9D9CC8692A40}" dt="2022-09-07T18:00:22.328" v="1974" actId="478"/>
          <ac:spMkLst>
            <pc:docMk/>
            <pc:sldMk cId="0" sldId="268"/>
            <ac:spMk id="8" creationId="{865B8BE3-D5EA-3D0F-7CA7-69686B271D64}"/>
          </ac:spMkLst>
        </pc:spChg>
        <pc:spChg chg="del">
          <ac:chgData name="Gemma Holmes" userId="218e266c-f189-4bf8-84c9-92a310f7b239" providerId="ADAL" clId="{7FAC839B-DE97-4CF9-9A40-9D9CC8692A40}" dt="2022-09-07T17:29:47.859" v="76" actId="478"/>
          <ac:spMkLst>
            <pc:docMk/>
            <pc:sldMk cId="0" sldId="268"/>
            <ac:spMk id="123" creationId="{00000000-0000-0000-0000-000000000000}"/>
          </ac:spMkLst>
        </pc:spChg>
        <pc:spChg chg="del mod">
          <ac:chgData name="Gemma Holmes" userId="218e266c-f189-4bf8-84c9-92a310f7b239" providerId="ADAL" clId="{7FAC839B-DE97-4CF9-9A40-9D9CC8692A40}" dt="2022-09-07T18:00:19.419" v="1973" actId="478"/>
          <ac:spMkLst>
            <pc:docMk/>
            <pc:sldMk cId="0" sldId="268"/>
            <ac:spMk id="124" creationId="{00000000-0000-0000-0000-000000000000}"/>
          </ac:spMkLst>
        </pc:spChg>
        <pc:picChg chg="add mod ord">
          <ac:chgData name="Gemma Holmes" userId="218e266c-f189-4bf8-84c9-92a310f7b239" providerId="ADAL" clId="{7FAC839B-DE97-4CF9-9A40-9D9CC8692A40}" dt="2022-08-26T16:25:48.013" v="67" actId="167"/>
          <ac:picMkLst>
            <pc:docMk/>
            <pc:sldMk cId="0" sldId="268"/>
            <ac:picMk id="3" creationId="{73039CA2-5B93-A429-CB19-D7D7E690ECDE}"/>
          </ac:picMkLst>
        </pc:picChg>
      </pc:sldChg>
      <pc:sldChg chg="addSp delSp modSp mod">
        <pc:chgData name="Gemma Holmes" userId="218e266c-f189-4bf8-84c9-92a310f7b239" providerId="ADAL" clId="{7FAC839B-DE97-4CF9-9A40-9D9CC8692A40}" dt="2022-09-08T12:08:00.651" v="2106" actId="1076"/>
        <pc:sldMkLst>
          <pc:docMk/>
          <pc:sldMk cId="0" sldId="269"/>
        </pc:sldMkLst>
        <pc:spChg chg="add mod">
          <ac:chgData name="Gemma Holmes" userId="218e266c-f189-4bf8-84c9-92a310f7b239" providerId="ADAL" clId="{7FAC839B-DE97-4CF9-9A40-9D9CC8692A40}" dt="2022-09-08T12:08:00.651" v="2106" actId="1076"/>
          <ac:spMkLst>
            <pc:docMk/>
            <pc:sldMk cId="0" sldId="269"/>
            <ac:spMk id="2" creationId="{8E4CBCE3-DBCA-F551-F52D-1937DD8C2F6F}"/>
          </ac:spMkLst>
        </pc:spChg>
        <pc:spChg chg="add del mod">
          <ac:chgData name="Gemma Holmes" userId="218e266c-f189-4bf8-84c9-92a310f7b239" providerId="ADAL" clId="{7FAC839B-DE97-4CF9-9A40-9D9CC8692A40}" dt="2022-09-07T17:30:00.533" v="84" actId="478"/>
          <ac:spMkLst>
            <pc:docMk/>
            <pc:sldMk cId="0" sldId="269"/>
            <ac:spMk id="4" creationId="{CBE64006-C06D-C32D-BFFE-DA03874D5074}"/>
          </ac:spMkLst>
        </pc:spChg>
        <pc:spChg chg="add mod">
          <ac:chgData name="Gemma Holmes" userId="218e266c-f189-4bf8-84c9-92a310f7b239" providerId="ADAL" clId="{7FAC839B-DE97-4CF9-9A40-9D9CC8692A40}" dt="2022-09-07T18:10:05.442" v="2044" actId="207"/>
          <ac:spMkLst>
            <pc:docMk/>
            <pc:sldMk cId="0" sldId="269"/>
            <ac:spMk id="5" creationId="{10C01E39-63E7-7264-40B8-74E75AB3E064}"/>
          </ac:spMkLst>
        </pc:spChg>
        <pc:spChg chg="add del mod ord">
          <ac:chgData name="Gemma Holmes" userId="218e266c-f189-4bf8-84c9-92a310f7b239" providerId="ADAL" clId="{7FAC839B-DE97-4CF9-9A40-9D9CC8692A40}" dt="2022-09-08T12:06:30.403" v="2082" actId="255"/>
          <ac:spMkLst>
            <pc:docMk/>
            <pc:sldMk cId="0" sldId="269"/>
            <ac:spMk id="6" creationId="{1BBDB7D7-9CCE-50B0-BA1A-A12C1A20D0F1}"/>
          </ac:spMkLst>
        </pc:spChg>
        <pc:spChg chg="add del mod">
          <ac:chgData name="Gemma Holmes" userId="218e266c-f189-4bf8-84c9-92a310f7b239" providerId="ADAL" clId="{7FAC839B-DE97-4CF9-9A40-9D9CC8692A40}" dt="2022-09-07T18:02:35.773" v="1997" actId="478"/>
          <ac:spMkLst>
            <pc:docMk/>
            <pc:sldMk cId="0" sldId="269"/>
            <ac:spMk id="7" creationId="{543389D1-85A8-66CB-C650-3134FB01D389}"/>
          </ac:spMkLst>
        </pc:spChg>
        <pc:spChg chg="del">
          <ac:chgData name="Gemma Holmes" userId="218e266c-f189-4bf8-84c9-92a310f7b239" providerId="ADAL" clId="{7FAC839B-DE97-4CF9-9A40-9D9CC8692A40}" dt="2022-09-07T17:29:59.006" v="82" actId="478"/>
          <ac:spMkLst>
            <pc:docMk/>
            <pc:sldMk cId="0" sldId="269"/>
            <ac:spMk id="129" creationId="{00000000-0000-0000-0000-000000000000}"/>
          </ac:spMkLst>
        </pc:spChg>
        <pc:spChg chg="del mod">
          <ac:chgData name="Gemma Holmes" userId="218e266c-f189-4bf8-84c9-92a310f7b239" providerId="ADAL" clId="{7FAC839B-DE97-4CF9-9A40-9D9CC8692A40}" dt="2022-09-07T18:00:46.293" v="1978" actId="478"/>
          <ac:spMkLst>
            <pc:docMk/>
            <pc:sldMk cId="0" sldId="269"/>
            <ac:spMk id="130" creationId="{00000000-0000-0000-0000-000000000000}"/>
          </ac:spMkLst>
        </pc:spChg>
        <pc:picChg chg="add mod ord">
          <ac:chgData name="Gemma Holmes" userId="218e266c-f189-4bf8-84c9-92a310f7b239" providerId="ADAL" clId="{7FAC839B-DE97-4CF9-9A40-9D9CC8692A40}" dt="2022-09-07T18:02:24.975" v="1994" actId="167"/>
          <ac:picMkLst>
            <pc:docMk/>
            <pc:sldMk cId="0" sldId="269"/>
            <ac:picMk id="3" creationId="{1D348746-CC4E-BFB7-F74C-EC443813494B}"/>
          </ac:picMkLst>
        </pc:picChg>
      </pc:sldChg>
      <pc:sldChg chg="addSp delSp modSp add mod">
        <pc:chgData name="Gemma Holmes" userId="218e266c-f189-4bf8-84c9-92a310f7b239" providerId="ADAL" clId="{7FAC839B-DE97-4CF9-9A40-9D9CC8692A40}" dt="2022-09-07T17:32:53.762" v="199" actId="478"/>
        <pc:sldMkLst>
          <pc:docMk/>
          <pc:sldMk cId="3248291556" sldId="270"/>
        </pc:sldMkLst>
        <pc:spChg chg="add mod">
          <ac:chgData name="Gemma Holmes" userId="218e266c-f189-4bf8-84c9-92a310f7b239" providerId="ADAL" clId="{7FAC839B-DE97-4CF9-9A40-9D9CC8692A40}" dt="2022-09-07T17:32:38.446" v="197" actId="255"/>
          <ac:spMkLst>
            <pc:docMk/>
            <pc:sldMk cId="3248291556" sldId="270"/>
            <ac:spMk id="2" creationId="{30DE8B6C-A3F7-BACD-FF05-69D9FFE0D4F6}"/>
          </ac:spMkLst>
        </pc:spChg>
        <pc:spChg chg="add del mod">
          <ac:chgData name="Gemma Holmes" userId="218e266c-f189-4bf8-84c9-92a310f7b239" providerId="ADAL" clId="{7FAC839B-DE97-4CF9-9A40-9D9CC8692A40}" dt="2022-09-07T17:32:53.762" v="199" actId="478"/>
          <ac:spMkLst>
            <pc:docMk/>
            <pc:sldMk cId="3248291556" sldId="270"/>
            <ac:spMk id="5" creationId="{B922480F-4FA8-29C8-29F0-5AE709CC5C88}"/>
          </ac:spMkLst>
        </pc:spChg>
        <pc:spChg chg="del mod">
          <ac:chgData name="Gemma Holmes" userId="218e266c-f189-4bf8-84c9-92a310f7b239" providerId="ADAL" clId="{7FAC839B-DE97-4CF9-9A40-9D9CC8692A40}" dt="2022-09-07T17:32:48.813" v="198" actId="478"/>
          <ac:spMkLst>
            <pc:docMk/>
            <pc:sldMk cId="3248291556" sldId="270"/>
            <ac:spMk id="54" creationId="{00000000-0000-0000-0000-000000000000}"/>
          </ac:spMkLst>
        </pc:spChg>
        <pc:picChg chg="add mod ord">
          <ac:chgData name="Gemma Holmes" userId="218e266c-f189-4bf8-84c9-92a310f7b239" providerId="ADAL" clId="{7FAC839B-DE97-4CF9-9A40-9D9CC8692A40}" dt="2022-08-26T16:24:16.264" v="18" actId="167"/>
          <ac:picMkLst>
            <pc:docMk/>
            <pc:sldMk cId="3248291556" sldId="270"/>
            <ac:picMk id="3" creationId="{52B44AB8-6FD7-3E65-10C7-E18186751CCF}"/>
          </ac:picMkLst>
        </pc:picChg>
        <pc:picChg chg="del">
          <ac:chgData name="Gemma Holmes" userId="218e266c-f189-4bf8-84c9-92a310f7b239" providerId="ADAL" clId="{7FAC839B-DE97-4CF9-9A40-9D9CC8692A40}" dt="2022-08-26T16:24:18.122" v="19" actId="478"/>
          <ac:picMkLst>
            <pc:docMk/>
            <pc:sldMk cId="3248291556" sldId="270"/>
            <ac:picMk id="55" creationId="{00000000-0000-0000-0000-000000000000}"/>
          </ac:picMkLst>
        </pc:picChg>
      </pc:sldChg>
      <pc:sldChg chg="addSp delSp modSp add mod">
        <pc:chgData name="Gemma Holmes" userId="218e266c-f189-4bf8-84c9-92a310f7b239" providerId="ADAL" clId="{7FAC839B-DE97-4CF9-9A40-9D9CC8692A40}" dt="2022-09-08T12:07:11.170" v="2090" actId="255"/>
        <pc:sldMkLst>
          <pc:docMk/>
          <pc:sldMk cId="1417961395" sldId="271"/>
        </pc:sldMkLst>
        <pc:spChg chg="add del mod">
          <ac:chgData name="Gemma Holmes" userId="218e266c-f189-4bf8-84c9-92a310f7b239" providerId="ADAL" clId="{7FAC839B-DE97-4CF9-9A40-9D9CC8692A40}" dt="2022-09-08T12:07:11.170" v="2090" actId="255"/>
          <ac:spMkLst>
            <pc:docMk/>
            <pc:sldMk cId="1417961395" sldId="271"/>
            <ac:spMk id="6" creationId="{1BBDB7D7-9CCE-50B0-BA1A-A12C1A20D0F1}"/>
          </ac:spMkLst>
        </pc:spChg>
      </pc:sldChg>
      <pc:sldChg chg="addSp modSp add del mod">
        <pc:chgData name="Gemma Holmes" userId="218e266c-f189-4bf8-84c9-92a310f7b239" providerId="ADAL" clId="{7FAC839B-DE97-4CF9-9A40-9D9CC8692A40}" dt="2022-08-26T16:23:52.355" v="12" actId="47"/>
        <pc:sldMkLst>
          <pc:docMk/>
          <pc:sldMk cId="1616612032" sldId="271"/>
        </pc:sldMkLst>
        <pc:picChg chg="add mod">
          <ac:chgData name="Gemma Holmes" userId="218e266c-f189-4bf8-84c9-92a310f7b239" providerId="ADAL" clId="{7FAC839B-DE97-4CF9-9A40-9D9CC8692A40}" dt="2022-08-26T16:02:20.371" v="11" actId="27614"/>
          <ac:picMkLst>
            <pc:docMk/>
            <pc:sldMk cId="1616612032" sldId="271"/>
            <ac:picMk id="3" creationId="{8F2AAA54-EC91-3E77-E554-3A0BF8F42CA7}"/>
          </ac:picMkLst>
        </pc:picChg>
      </pc:sldChg>
    </pc:docChg>
  </pc:docChgLst>
  <pc:docChgLst>
    <pc:chgData name="Gemma Holmes" userId="218e266c-f189-4bf8-84c9-92a310f7b239" providerId="ADAL" clId="{9AAA9ACD-1A78-4DD8-A84A-3AA83711DF9D}"/>
    <pc:docChg chg="undo custSel addSld modSld">
      <pc:chgData name="Gemma Holmes" userId="218e266c-f189-4bf8-84c9-92a310f7b239" providerId="ADAL" clId="{9AAA9ACD-1A78-4DD8-A84A-3AA83711DF9D}" dt="2023-01-03T17:46:17.627" v="167" actId="113"/>
      <pc:docMkLst>
        <pc:docMk/>
      </pc:docMkLst>
      <pc:sldChg chg="modSp mod">
        <pc:chgData name="Gemma Holmes" userId="218e266c-f189-4bf8-84c9-92a310f7b239" providerId="ADAL" clId="{9AAA9ACD-1A78-4DD8-A84A-3AA83711DF9D}" dt="2023-01-03T14:05:11.049" v="4" actId="14100"/>
        <pc:sldMkLst>
          <pc:docMk/>
          <pc:sldMk cId="0" sldId="257"/>
        </pc:sldMkLst>
        <pc:spChg chg="mod">
          <ac:chgData name="Gemma Holmes" userId="218e266c-f189-4bf8-84c9-92a310f7b239" providerId="ADAL" clId="{9AAA9ACD-1A78-4DD8-A84A-3AA83711DF9D}" dt="2023-01-03T14:05:11.049" v="4" actId="14100"/>
          <ac:spMkLst>
            <pc:docMk/>
            <pc:sldMk cId="0" sldId="257"/>
            <ac:spMk id="5" creationId="{C076AD62-89E1-06E1-643C-A7BD83ECEE2D}"/>
          </ac:spMkLst>
        </pc:spChg>
      </pc:sldChg>
      <pc:sldChg chg="modSp mod">
        <pc:chgData name="Gemma Holmes" userId="218e266c-f189-4bf8-84c9-92a310f7b239" providerId="ADAL" clId="{9AAA9ACD-1A78-4DD8-A84A-3AA83711DF9D}" dt="2023-01-03T14:05:57.685" v="8" actId="14100"/>
        <pc:sldMkLst>
          <pc:docMk/>
          <pc:sldMk cId="0" sldId="258"/>
        </pc:sldMkLst>
        <pc:spChg chg="mod">
          <ac:chgData name="Gemma Holmes" userId="218e266c-f189-4bf8-84c9-92a310f7b239" providerId="ADAL" clId="{9AAA9ACD-1A78-4DD8-A84A-3AA83711DF9D}" dt="2023-01-03T14:05:57.685" v="8" actId="14100"/>
          <ac:spMkLst>
            <pc:docMk/>
            <pc:sldMk cId="0" sldId="258"/>
            <ac:spMk id="5" creationId="{FF5F7DCB-8070-B808-A648-619FC46FD4DB}"/>
          </ac:spMkLst>
        </pc:spChg>
        <pc:spChg chg="mod">
          <ac:chgData name="Gemma Holmes" userId="218e266c-f189-4bf8-84c9-92a310f7b239" providerId="ADAL" clId="{9AAA9ACD-1A78-4DD8-A84A-3AA83711DF9D}" dt="2023-01-03T14:05:41.140" v="7" actId="14100"/>
          <ac:spMkLst>
            <pc:docMk/>
            <pc:sldMk cId="0" sldId="258"/>
            <ac:spMk id="6" creationId="{C4A3A0BF-9CA2-25C8-202C-9EFCB936C428}"/>
          </ac:spMkLst>
        </pc:spChg>
      </pc:sldChg>
      <pc:sldChg chg="addSp delSp modSp mod">
        <pc:chgData name="Gemma Holmes" userId="218e266c-f189-4bf8-84c9-92a310f7b239" providerId="ADAL" clId="{9AAA9ACD-1A78-4DD8-A84A-3AA83711DF9D}" dt="2023-01-03T14:07:27.398" v="21" actId="14100"/>
        <pc:sldMkLst>
          <pc:docMk/>
          <pc:sldMk cId="0" sldId="259"/>
        </pc:sldMkLst>
        <pc:spChg chg="add mod">
          <ac:chgData name="Gemma Holmes" userId="218e266c-f189-4bf8-84c9-92a310f7b239" providerId="ADAL" clId="{9AAA9ACD-1A78-4DD8-A84A-3AA83711DF9D}" dt="2023-01-03T14:06:06.187" v="10"/>
          <ac:spMkLst>
            <pc:docMk/>
            <pc:sldMk cId="0" sldId="259"/>
            <ac:spMk id="2" creationId="{44DFE817-6C8C-A111-1DD3-28B0A874F9CC}"/>
          </ac:spMkLst>
        </pc:spChg>
        <pc:spChg chg="del">
          <ac:chgData name="Gemma Holmes" userId="218e266c-f189-4bf8-84c9-92a310f7b239" providerId="ADAL" clId="{9AAA9ACD-1A78-4DD8-A84A-3AA83711DF9D}" dt="2023-01-03T14:06:04.525" v="9" actId="478"/>
          <ac:spMkLst>
            <pc:docMk/>
            <pc:sldMk cId="0" sldId="259"/>
            <ac:spMk id="5" creationId="{E3AC732E-96F6-1B47-73B6-B96970DD0206}"/>
          </ac:spMkLst>
        </pc:spChg>
        <pc:spChg chg="mod">
          <ac:chgData name="Gemma Holmes" userId="218e266c-f189-4bf8-84c9-92a310f7b239" providerId="ADAL" clId="{9AAA9ACD-1A78-4DD8-A84A-3AA83711DF9D}" dt="2023-01-03T14:07:27.398" v="21" actId="14100"/>
          <ac:spMkLst>
            <pc:docMk/>
            <pc:sldMk cId="0" sldId="259"/>
            <ac:spMk id="6" creationId="{15B4042B-F5F9-DD45-2994-E67D0F9F0DF4}"/>
          </ac:spMkLst>
        </pc:spChg>
      </pc:sldChg>
      <pc:sldChg chg="addSp delSp modSp mod">
        <pc:chgData name="Gemma Holmes" userId="218e266c-f189-4bf8-84c9-92a310f7b239" providerId="ADAL" clId="{9AAA9ACD-1A78-4DD8-A84A-3AA83711DF9D}" dt="2023-01-03T14:07:59.286" v="23" actId="14100"/>
        <pc:sldMkLst>
          <pc:docMk/>
          <pc:sldMk cId="0" sldId="260"/>
        </pc:sldMkLst>
        <pc:spChg chg="add mod">
          <ac:chgData name="Gemma Holmes" userId="218e266c-f189-4bf8-84c9-92a310f7b239" providerId="ADAL" clId="{9AAA9ACD-1A78-4DD8-A84A-3AA83711DF9D}" dt="2023-01-03T14:06:11.717" v="12"/>
          <ac:spMkLst>
            <pc:docMk/>
            <pc:sldMk cId="0" sldId="260"/>
            <ac:spMk id="2" creationId="{F7854891-E137-AB87-B8DC-D11A95ECA79B}"/>
          </ac:spMkLst>
        </pc:spChg>
        <pc:spChg chg="del">
          <ac:chgData name="Gemma Holmes" userId="218e266c-f189-4bf8-84c9-92a310f7b239" providerId="ADAL" clId="{9AAA9ACD-1A78-4DD8-A84A-3AA83711DF9D}" dt="2023-01-03T14:06:11.070" v="11" actId="478"/>
          <ac:spMkLst>
            <pc:docMk/>
            <pc:sldMk cId="0" sldId="260"/>
            <ac:spMk id="5" creationId="{14D3A0DF-6BEB-E7B3-2D2F-FF39E38F65E8}"/>
          </ac:spMkLst>
        </pc:spChg>
        <pc:spChg chg="mod">
          <ac:chgData name="Gemma Holmes" userId="218e266c-f189-4bf8-84c9-92a310f7b239" providerId="ADAL" clId="{9AAA9ACD-1A78-4DD8-A84A-3AA83711DF9D}" dt="2023-01-03T14:07:59.286" v="23" actId="14100"/>
          <ac:spMkLst>
            <pc:docMk/>
            <pc:sldMk cId="0" sldId="260"/>
            <ac:spMk id="6" creationId="{BFB2E281-30A9-9725-BEEC-BD7F39662996}"/>
          </ac:spMkLst>
        </pc:spChg>
      </pc:sldChg>
      <pc:sldChg chg="addSp modSp mod">
        <pc:chgData name="Gemma Holmes" userId="218e266c-f189-4bf8-84c9-92a310f7b239" providerId="ADAL" clId="{9AAA9ACD-1A78-4DD8-A84A-3AA83711DF9D}" dt="2023-01-03T17:38:59.079" v="133" actId="14100"/>
        <pc:sldMkLst>
          <pc:docMk/>
          <pc:sldMk cId="0" sldId="261"/>
        </pc:sldMkLst>
        <pc:spChg chg="mod">
          <ac:chgData name="Gemma Holmes" userId="218e266c-f189-4bf8-84c9-92a310f7b239" providerId="ADAL" clId="{9AAA9ACD-1A78-4DD8-A84A-3AA83711DF9D}" dt="2023-01-03T17:38:59.079" v="133" actId="14100"/>
          <ac:spMkLst>
            <pc:docMk/>
            <pc:sldMk cId="0" sldId="261"/>
            <ac:spMk id="2" creationId="{5A4569AC-5D8F-505A-D8F7-7CDC87CF07A8}"/>
          </ac:spMkLst>
        </pc:spChg>
        <pc:spChg chg="add mod">
          <ac:chgData name="Gemma Holmes" userId="218e266c-f189-4bf8-84c9-92a310f7b239" providerId="ADAL" clId="{9AAA9ACD-1A78-4DD8-A84A-3AA83711DF9D}" dt="2023-01-03T14:06:26.839" v="13"/>
          <ac:spMkLst>
            <pc:docMk/>
            <pc:sldMk cId="0" sldId="261"/>
            <ac:spMk id="4" creationId="{E96B37E5-C127-D91D-9FA8-65C72DA893BD}"/>
          </ac:spMkLst>
        </pc:spChg>
      </pc:sldChg>
      <pc:sldChg chg="addSp modSp mod modNotesTx">
        <pc:chgData name="Gemma Holmes" userId="218e266c-f189-4bf8-84c9-92a310f7b239" providerId="ADAL" clId="{9AAA9ACD-1A78-4DD8-A84A-3AA83711DF9D}" dt="2023-01-03T14:11:34.852" v="42" actId="20577"/>
        <pc:sldMkLst>
          <pc:docMk/>
          <pc:sldMk cId="0" sldId="262"/>
        </pc:sldMkLst>
        <pc:spChg chg="add mod">
          <ac:chgData name="Gemma Holmes" userId="218e266c-f189-4bf8-84c9-92a310f7b239" providerId="ADAL" clId="{9AAA9ACD-1A78-4DD8-A84A-3AA83711DF9D}" dt="2023-01-03T14:06:34.271" v="14"/>
          <ac:spMkLst>
            <pc:docMk/>
            <pc:sldMk cId="0" sldId="262"/>
            <ac:spMk id="2" creationId="{4865FC2F-BBBC-4DE7-3708-F35D4F095F3A}"/>
          </ac:spMkLst>
        </pc:spChg>
        <pc:spChg chg="mod">
          <ac:chgData name="Gemma Holmes" userId="218e266c-f189-4bf8-84c9-92a310f7b239" providerId="ADAL" clId="{9AAA9ACD-1A78-4DD8-A84A-3AA83711DF9D}" dt="2023-01-03T14:11:34.852" v="42" actId="20577"/>
          <ac:spMkLst>
            <pc:docMk/>
            <pc:sldMk cId="0" sldId="262"/>
            <ac:spMk id="5" creationId="{8EE63070-58B7-D5FD-752E-735831A80546}"/>
          </ac:spMkLst>
        </pc:spChg>
      </pc:sldChg>
      <pc:sldChg chg="addSp modSp mod modNotesTx">
        <pc:chgData name="Gemma Holmes" userId="218e266c-f189-4bf8-84c9-92a310f7b239" providerId="ADAL" clId="{9AAA9ACD-1A78-4DD8-A84A-3AA83711DF9D}" dt="2023-01-03T14:12:27.656" v="44" actId="20577"/>
        <pc:sldMkLst>
          <pc:docMk/>
          <pc:sldMk cId="0" sldId="263"/>
        </pc:sldMkLst>
        <pc:spChg chg="mod">
          <ac:chgData name="Gemma Holmes" userId="218e266c-f189-4bf8-84c9-92a310f7b239" providerId="ADAL" clId="{9AAA9ACD-1A78-4DD8-A84A-3AA83711DF9D}" dt="2023-01-03T14:11:53.290" v="43" actId="2711"/>
          <ac:spMkLst>
            <pc:docMk/>
            <pc:sldMk cId="0" sldId="263"/>
            <ac:spMk id="2" creationId="{B310AE98-1A76-30A6-3D73-61CD41318A46}"/>
          </ac:spMkLst>
        </pc:spChg>
        <pc:spChg chg="add mod">
          <ac:chgData name="Gemma Holmes" userId="218e266c-f189-4bf8-84c9-92a310f7b239" providerId="ADAL" clId="{9AAA9ACD-1A78-4DD8-A84A-3AA83711DF9D}" dt="2023-01-03T14:06:46.325" v="16"/>
          <ac:spMkLst>
            <pc:docMk/>
            <pc:sldMk cId="0" sldId="263"/>
            <ac:spMk id="4" creationId="{F993B4AE-066B-2DB6-4F0C-56020C980C07}"/>
          </ac:spMkLst>
        </pc:spChg>
      </pc:sldChg>
      <pc:sldChg chg="addSp modSp mod">
        <pc:chgData name="Gemma Holmes" userId="218e266c-f189-4bf8-84c9-92a310f7b239" providerId="ADAL" clId="{9AAA9ACD-1A78-4DD8-A84A-3AA83711DF9D}" dt="2023-01-03T14:13:22.458" v="64" actId="20577"/>
        <pc:sldMkLst>
          <pc:docMk/>
          <pc:sldMk cId="0" sldId="264"/>
        </pc:sldMkLst>
        <pc:spChg chg="add mod">
          <ac:chgData name="Gemma Holmes" userId="218e266c-f189-4bf8-84c9-92a310f7b239" providerId="ADAL" clId="{9AAA9ACD-1A78-4DD8-A84A-3AA83711DF9D}" dt="2023-01-03T14:06:54.127" v="17"/>
          <ac:spMkLst>
            <pc:docMk/>
            <pc:sldMk cId="0" sldId="264"/>
            <ac:spMk id="2" creationId="{33CC94D3-525C-1600-5B19-81F874D0992E}"/>
          </ac:spMkLst>
        </pc:spChg>
        <pc:spChg chg="mod">
          <ac:chgData name="Gemma Holmes" userId="218e266c-f189-4bf8-84c9-92a310f7b239" providerId="ADAL" clId="{9AAA9ACD-1A78-4DD8-A84A-3AA83711DF9D}" dt="2023-01-03T14:13:22.458" v="64" actId="20577"/>
          <ac:spMkLst>
            <pc:docMk/>
            <pc:sldMk cId="0" sldId="264"/>
            <ac:spMk id="5" creationId="{718C019F-EF18-17CB-A163-C2B500390F3D}"/>
          </ac:spMkLst>
        </pc:spChg>
      </pc:sldChg>
      <pc:sldChg chg="addSp modSp mod">
        <pc:chgData name="Gemma Holmes" userId="218e266c-f189-4bf8-84c9-92a310f7b239" providerId="ADAL" clId="{9AAA9ACD-1A78-4DD8-A84A-3AA83711DF9D}" dt="2023-01-03T14:15:36.905" v="66" actId="20577"/>
        <pc:sldMkLst>
          <pc:docMk/>
          <pc:sldMk cId="0" sldId="265"/>
        </pc:sldMkLst>
        <pc:spChg chg="mod">
          <ac:chgData name="Gemma Holmes" userId="218e266c-f189-4bf8-84c9-92a310f7b239" providerId="ADAL" clId="{9AAA9ACD-1A78-4DD8-A84A-3AA83711DF9D}" dt="2023-01-03T14:15:36.905" v="66" actId="20577"/>
          <ac:spMkLst>
            <pc:docMk/>
            <pc:sldMk cId="0" sldId="265"/>
            <ac:spMk id="2" creationId="{65A3F616-A460-5C7B-040C-191363C3F4C0}"/>
          </ac:spMkLst>
        </pc:spChg>
        <pc:spChg chg="add mod">
          <ac:chgData name="Gemma Holmes" userId="218e266c-f189-4bf8-84c9-92a310f7b239" providerId="ADAL" clId="{9AAA9ACD-1A78-4DD8-A84A-3AA83711DF9D}" dt="2023-01-03T14:06:55.446" v="18"/>
          <ac:spMkLst>
            <pc:docMk/>
            <pc:sldMk cId="0" sldId="265"/>
            <ac:spMk id="4" creationId="{FEFF605E-D22D-612A-7CAD-F3D5751980CC}"/>
          </ac:spMkLst>
        </pc:spChg>
      </pc:sldChg>
      <pc:sldChg chg="addSp modSp mod">
        <pc:chgData name="Gemma Holmes" userId="218e266c-f189-4bf8-84c9-92a310f7b239" providerId="ADAL" clId="{9AAA9ACD-1A78-4DD8-A84A-3AA83711DF9D}" dt="2023-01-03T14:16:20.216" v="70" actId="14100"/>
        <pc:sldMkLst>
          <pc:docMk/>
          <pc:sldMk cId="0" sldId="266"/>
        </pc:sldMkLst>
        <pc:spChg chg="mod">
          <ac:chgData name="Gemma Holmes" userId="218e266c-f189-4bf8-84c9-92a310f7b239" providerId="ADAL" clId="{9AAA9ACD-1A78-4DD8-A84A-3AA83711DF9D}" dt="2023-01-03T14:16:20.216" v="70" actId="14100"/>
          <ac:spMkLst>
            <pc:docMk/>
            <pc:sldMk cId="0" sldId="266"/>
            <ac:spMk id="2" creationId="{68F7864E-5892-1379-C09C-D5F21088683B}"/>
          </ac:spMkLst>
        </pc:spChg>
        <pc:spChg chg="add mod">
          <ac:chgData name="Gemma Holmes" userId="218e266c-f189-4bf8-84c9-92a310f7b239" providerId="ADAL" clId="{9AAA9ACD-1A78-4DD8-A84A-3AA83711DF9D}" dt="2023-01-03T14:06:57.103" v="19"/>
          <ac:spMkLst>
            <pc:docMk/>
            <pc:sldMk cId="0" sldId="266"/>
            <ac:spMk id="4" creationId="{86F03AF2-870D-A8AB-34C7-3E1920BBF0CD}"/>
          </ac:spMkLst>
        </pc:spChg>
      </pc:sldChg>
      <pc:sldChg chg="modSp mod modNotesTx">
        <pc:chgData name="Gemma Holmes" userId="218e266c-f189-4bf8-84c9-92a310f7b239" providerId="ADAL" clId="{9AAA9ACD-1A78-4DD8-A84A-3AA83711DF9D}" dt="2023-01-03T14:17:24.850" v="78" actId="20577"/>
        <pc:sldMkLst>
          <pc:docMk/>
          <pc:sldMk cId="0" sldId="267"/>
        </pc:sldMkLst>
        <pc:spChg chg="mod">
          <ac:chgData name="Gemma Holmes" userId="218e266c-f189-4bf8-84c9-92a310f7b239" providerId="ADAL" clId="{9AAA9ACD-1A78-4DD8-A84A-3AA83711DF9D}" dt="2023-01-03T14:16:55.195" v="76" actId="2711"/>
          <ac:spMkLst>
            <pc:docMk/>
            <pc:sldMk cId="0" sldId="267"/>
            <ac:spMk id="5" creationId="{473507D0-273F-0C08-C4FD-AD88FC0F3A15}"/>
          </ac:spMkLst>
        </pc:spChg>
        <pc:spChg chg="mod">
          <ac:chgData name="Gemma Holmes" userId="218e266c-f189-4bf8-84c9-92a310f7b239" providerId="ADAL" clId="{9AAA9ACD-1A78-4DD8-A84A-3AA83711DF9D}" dt="2023-01-03T14:17:00.852" v="77" actId="2711"/>
          <ac:spMkLst>
            <pc:docMk/>
            <pc:sldMk cId="0" sldId="267"/>
            <ac:spMk id="6" creationId="{59B6E642-002A-CE3C-184B-C2BAF5329C19}"/>
          </ac:spMkLst>
        </pc:spChg>
      </pc:sldChg>
      <pc:sldChg chg="modSp mod modNotesTx">
        <pc:chgData name="Gemma Holmes" userId="218e266c-f189-4bf8-84c9-92a310f7b239" providerId="ADAL" clId="{9AAA9ACD-1A78-4DD8-A84A-3AA83711DF9D}" dt="2023-01-03T14:19:51.664" v="103" actId="20577"/>
        <pc:sldMkLst>
          <pc:docMk/>
          <pc:sldMk cId="0" sldId="268"/>
        </pc:sldMkLst>
        <pc:spChg chg="mod">
          <ac:chgData name="Gemma Holmes" userId="218e266c-f189-4bf8-84c9-92a310f7b239" providerId="ADAL" clId="{9AAA9ACD-1A78-4DD8-A84A-3AA83711DF9D}" dt="2023-01-03T14:17:57.921" v="79" actId="2711"/>
          <ac:spMkLst>
            <pc:docMk/>
            <pc:sldMk cId="0" sldId="268"/>
            <ac:spMk id="5" creationId="{7F3B0A9A-ACE4-79B5-F0EB-5DECDC72B961}"/>
          </ac:spMkLst>
        </pc:spChg>
        <pc:spChg chg="mod">
          <ac:chgData name="Gemma Holmes" userId="218e266c-f189-4bf8-84c9-92a310f7b239" providerId="ADAL" clId="{9AAA9ACD-1A78-4DD8-A84A-3AA83711DF9D}" dt="2023-01-03T14:19:42.009" v="98" actId="20577"/>
          <ac:spMkLst>
            <pc:docMk/>
            <pc:sldMk cId="0" sldId="268"/>
            <ac:spMk id="6" creationId="{0A96A0CA-1302-7CAE-5CEA-E811D771FDBA}"/>
          </ac:spMkLst>
        </pc:spChg>
      </pc:sldChg>
      <pc:sldChg chg="modSp mod">
        <pc:chgData name="Gemma Holmes" userId="218e266c-f189-4bf8-84c9-92a310f7b239" providerId="ADAL" clId="{9AAA9ACD-1A78-4DD8-A84A-3AA83711DF9D}" dt="2023-01-03T14:22:46.436" v="117" actId="14100"/>
        <pc:sldMkLst>
          <pc:docMk/>
          <pc:sldMk cId="0" sldId="269"/>
        </pc:sldMkLst>
        <pc:spChg chg="mod">
          <ac:chgData name="Gemma Holmes" userId="218e266c-f189-4bf8-84c9-92a310f7b239" providerId="ADAL" clId="{9AAA9ACD-1A78-4DD8-A84A-3AA83711DF9D}" dt="2023-01-03T14:22:38.988" v="116" actId="1076"/>
          <ac:spMkLst>
            <pc:docMk/>
            <pc:sldMk cId="0" sldId="269"/>
            <ac:spMk id="2" creationId="{8E4CBCE3-DBCA-F551-F52D-1937DD8C2F6F}"/>
          </ac:spMkLst>
        </pc:spChg>
        <pc:spChg chg="mod">
          <ac:chgData name="Gemma Holmes" userId="218e266c-f189-4bf8-84c9-92a310f7b239" providerId="ADAL" clId="{9AAA9ACD-1A78-4DD8-A84A-3AA83711DF9D}" dt="2023-01-03T14:20:07.402" v="104" actId="2711"/>
          <ac:spMkLst>
            <pc:docMk/>
            <pc:sldMk cId="0" sldId="269"/>
            <ac:spMk id="5" creationId="{10C01E39-63E7-7264-40B8-74E75AB3E064}"/>
          </ac:spMkLst>
        </pc:spChg>
        <pc:spChg chg="mod">
          <ac:chgData name="Gemma Holmes" userId="218e266c-f189-4bf8-84c9-92a310f7b239" providerId="ADAL" clId="{9AAA9ACD-1A78-4DD8-A84A-3AA83711DF9D}" dt="2023-01-03T14:22:46.436" v="117" actId="14100"/>
          <ac:spMkLst>
            <pc:docMk/>
            <pc:sldMk cId="0" sldId="269"/>
            <ac:spMk id="6" creationId="{1BBDB7D7-9CCE-50B0-BA1A-A12C1A20D0F1}"/>
          </ac:spMkLst>
        </pc:spChg>
      </pc:sldChg>
      <pc:sldChg chg="modSp mod">
        <pc:chgData name="Gemma Holmes" userId="218e266c-f189-4bf8-84c9-92a310f7b239" providerId="ADAL" clId="{9AAA9ACD-1A78-4DD8-A84A-3AA83711DF9D}" dt="2023-01-03T14:04:00.406" v="2" actId="20577"/>
        <pc:sldMkLst>
          <pc:docMk/>
          <pc:sldMk cId="3248291556" sldId="270"/>
        </pc:sldMkLst>
        <pc:spChg chg="mod">
          <ac:chgData name="Gemma Holmes" userId="218e266c-f189-4bf8-84c9-92a310f7b239" providerId="ADAL" clId="{9AAA9ACD-1A78-4DD8-A84A-3AA83711DF9D}" dt="2023-01-03T14:04:00.406" v="2" actId="20577"/>
          <ac:spMkLst>
            <pc:docMk/>
            <pc:sldMk cId="3248291556" sldId="270"/>
            <ac:spMk id="2" creationId="{30DE8B6C-A3F7-BACD-FF05-69D9FFE0D4F6}"/>
          </ac:spMkLst>
        </pc:spChg>
      </pc:sldChg>
      <pc:sldChg chg="modSp mod">
        <pc:chgData name="Gemma Holmes" userId="218e266c-f189-4bf8-84c9-92a310f7b239" providerId="ADAL" clId="{9AAA9ACD-1A78-4DD8-A84A-3AA83711DF9D}" dt="2023-01-03T14:31:42.611" v="124" actId="14100"/>
        <pc:sldMkLst>
          <pc:docMk/>
          <pc:sldMk cId="1417961395" sldId="271"/>
        </pc:sldMkLst>
        <pc:spChg chg="mod">
          <ac:chgData name="Gemma Holmes" userId="218e266c-f189-4bf8-84c9-92a310f7b239" providerId="ADAL" clId="{9AAA9ACD-1A78-4DD8-A84A-3AA83711DF9D}" dt="2023-01-03T14:25:07.448" v="118" actId="2711"/>
          <ac:spMkLst>
            <pc:docMk/>
            <pc:sldMk cId="1417961395" sldId="271"/>
            <ac:spMk id="5" creationId="{10C01E39-63E7-7264-40B8-74E75AB3E064}"/>
          </ac:spMkLst>
        </pc:spChg>
        <pc:spChg chg="mod">
          <ac:chgData name="Gemma Holmes" userId="218e266c-f189-4bf8-84c9-92a310f7b239" providerId="ADAL" clId="{9AAA9ACD-1A78-4DD8-A84A-3AA83711DF9D}" dt="2023-01-03T14:31:42.611" v="124" actId="14100"/>
          <ac:spMkLst>
            <pc:docMk/>
            <pc:sldMk cId="1417961395" sldId="271"/>
            <ac:spMk id="6" creationId="{1BBDB7D7-9CCE-50B0-BA1A-A12C1A20D0F1}"/>
          </ac:spMkLst>
        </pc:spChg>
      </pc:sldChg>
      <pc:sldChg chg="modSp add mod">
        <pc:chgData name="Gemma Holmes" userId="218e266c-f189-4bf8-84c9-92a310f7b239" providerId="ADAL" clId="{9AAA9ACD-1A78-4DD8-A84A-3AA83711DF9D}" dt="2023-01-03T17:46:17.627" v="167" actId="113"/>
        <pc:sldMkLst>
          <pc:docMk/>
          <pc:sldMk cId="1277198649" sldId="285"/>
        </pc:sldMkLst>
        <pc:spChg chg="mod">
          <ac:chgData name="Gemma Holmes" userId="218e266c-f189-4bf8-84c9-92a310f7b239" providerId="ADAL" clId="{9AAA9ACD-1A78-4DD8-A84A-3AA83711DF9D}" dt="2023-01-03T17:46:17.627" v="167" actId="113"/>
          <ac:spMkLst>
            <pc:docMk/>
            <pc:sldMk cId="1277198649" sldId="285"/>
            <ac:spMk id="2" creationId="{856E6176-788A-6C25-37EB-7A4C9D855C8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517836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14698dc81f0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14698dc81f0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Ask students to pick a character - they don’t have to have seen the musical to do this.</a:t>
            </a: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14698dc81f0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14698dc81f0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Encourage students to think about how different stories can be when looked at through different lens of character/ time.</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14698dc81f0_0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14698dc81f0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GIve students a set time to complete this task - 25 minutes, or set it to complete for homework then share them. Make the point that no two authors are the same, even though they are all using the same source material.</a:t>
            </a: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14698dc81f0_0_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14698dc81f0_0_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Start by reading the opening of the 1900 novel to students - it is copied on the next two slides. Discuss the lack of dialogue - it is pure exposition - quite anachronistic style.</a:t>
            </a: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14698dc81f0_0_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14698dc81f0_0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14698dc81f0_0_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14698dc81f0_0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276572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147060f64ef_0_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147060f64ef_0_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127478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14698dc81f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14698dc81f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14698dc81f0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14698dc81f0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Invite students to discuss this, but keep discussion to fiction only.</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14698dc81f0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14698dc81f0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14698dc81f0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 name="Google Shape;75;g14698dc81f0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Teachers should discuss which of these students prefer and why? What do novels offer that films can’t and vice versa.</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14698dc81f0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14698dc81f0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is a discussion for the class building on the last slide. Offer example of The Handmaid’s Tale, in that there is a limited protagonist in the novel but the TV adaptation allows the wider world of the story to be developed.</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14698dc81f0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14698dc81f0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This is a discussion for the class building on the last slide. Offer example of The Handmaid’s Tale, in that there is a limited protagonist in the novel but the TV adaptation allows the wider world of the story to be developed. Students may be more familiar with The Hunger Games, which also works as an example.</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14698dc81f0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14698dc81f0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What role does music have in story-telling? Why has it been important to human civilisations for so many thousands of years ? Invite students to consider the bonding experience of sharing music and the emotional impact music can take you on.</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14698dc81f0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14698dc81f0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Theatre is shared experiences in a way that TV is not, does this make a difference to our enjoyment? Do we feel more connected to the characters when they are right in front of us in the flesh?</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hyperlink" Target="https://wickedactivelearning.co.uk/downloads/wicked-active-learning-script-extracts-aug-22.pd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tmp"/></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3" name="Picture 2" descr="Text&#10;&#10;Description automatically generated with medium confidence">
            <a:extLst>
              <a:ext uri="{FF2B5EF4-FFF2-40B4-BE49-F238E27FC236}">
                <a16:creationId xmlns:a16="http://schemas.microsoft.com/office/drawing/2014/main" id="{52B44AB8-6FD7-3E65-10C7-E18186751CCF}"/>
              </a:ext>
            </a:extLst>
          </p:cNvPr>
          <p:cNvPicPr>
            <a:picLocks noChangeAspect="1"/>
          </p:cNvPicPr>
          <p:nvPr/>
        </p:nvPicPr>
        <p:blipFill>
          <a:blip r:embed="rId3"/>
          <a:stretch>
            <a:fillRect/>
          </a:stretch>
        </p:blipFill>
        <p:spPr>
          <a:xfrm>
            <a:off x="0" y="302"/>
            <a:ext cx="9144000" cy="5142895"/>
          </a:xfrm>
          <a:prstGeom prst="rect">
            <a:avLst/>
          </a:prstGeom>
        </p:spPr>
      </p:pic>
      <p:sp>
        <p:nvSpPr>
          <p:cNvPr id="2" name="TextBox 1">
            <a:extLst>
              <a:ext uri="{FF2B5EF4-FFF2-40B4-BE49-F238E27FC236}">
                <a16:creationId xmlns:a16="http://schemas.microsoft.com/office/drawing/2014/main" id="{30DE8B6C-A3F7-BACD-FF05-69D9FFE0D4F6}"/>
              </a:ext>
            </a:extLst>
          </p:cNvPr>
          <p:cNvSpPr txBox="1"/>
          <p:nvPr/>
        </p:nvSpPr>
        <p:spPr>
          <a:xfrm>
            <a:off x="311700" y="2037228"/>
            <a:ext cx="8520599" cy="2400657"/>
          </a:xfrm>
          <a:prstGeom prst="rect">
            <a:avLst/>
          </a:prstGeom>
          <a:noFill/>
        </p:spPr>
        <p:txBody>
          <a:bodyPr wrap="square" rtlCol="0">
            <a:spAutoFit/>
          </a:bodyPr>
          <a:lstStyle/>
          <a:p>
            <a:pPr algn="ctr"/>
            <a:r>
              <a:rPr lang="en-GB" sz="3600" b="1" dirty="0">
                <a:solidFill>
                  <a:srgbClr val="3AB54A"/>
                </a:solidFill>
                <a:latin typeface="+mj-lt"/>
              </a:rPr>
              <a:t>English KS4</a:t>
            </a:r>
          </a:p>
          <a:p>
            <a:pPr algn="ctr"/>
            <a:endParaRPr lang="en-GB" sz="1800" b="1" dirty="0">
              <a:solidFill>
                <a:srgbClr val="3AB54A"/>
              </a:solidFill>
              <a:latin typeface="+mj-lt"/>
            </a:endParaRPr>
          </a:p>
          <a:p>
            <a:pPr algn="ctr"/>
            <a:r>
              <a:rPr lang="en-GB" sz="3200" b="1" dirty="0">
                <a:solidFill>
                  <a:srgbClr val="3AB54A"/>
                </a:solidFill>
                <a:latin typeface="+mj-lt"/>
              </a:rPr>
              <a:t>Lesson 2</a:t>
            </a:r>
          </a:p>
          <a:p>
            <a:pPr algn="ctr"/>
            <a:r>
              <a:rPr lang="en-GB" sz="3200" b="1" dirty="0">
                <a:solidFill>
                  <a:srgbClr val="3AB54A"/>
                </a:solidFill>
                <a:latin typeface="+mj-lt"/>
              </a:rPr>
              <a:t>Adaptations – texts in different mediums/stories in different genres</a:t>
            </a:r>
          </a:p>
        </p:txBody>
      </p:sp>
    </p:spTree>
    <p:extLst>
      <p:ext uri="{BB962C8B-B14F-4D97-AF65-F5344CB8AC3E}">
        <p14:creationId xmlns:p14="http://schemas.microsoft.com/office/powerpoint/2010/main" val="32482915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pic>
        <p:nvPicPr>
          <p:cNvPr id="3" name="Picture 2" descr="A picture containing chart&#10;&#10;Description automatically generated">
            <a:extLst>
              <a:ext uri="{FF2B5EF4-FFF2-40B4-BE49-F238E27FC236}">
                <a16:creationId xmlns:a16="http://schemas.microsoft.com/office/drawing/2014/main" id="{F2C7DD9B-492F-E066-9363-05477442F5B3}"/>
              </a:ext>
            </a:extLst>
          </p:cNvPr>
          <p:cNvPicPr>
            <a:picLocks noChangeAspect="1"/>
          </p:cNvPicPr>
          <p:nvPr/>
        </p:nvPicPr>
        <p:blipFill>
          <a:blip r:embed="rId3"/>
          <a:stretch>
            <a:fillRect/>
          </a:stretch>
        </p:blipFill>
        <p:spPr>
          <a:xfrm>
            <a:off x="0" y="302"/>
            <a:ext cx="9144000" cy="5142895"/>
          </a:xfrm>
          <a:prstGeom prst="rect">
            <a:avLst/>
          </a:prstGeom>
        </p:spPr>
      </p:pic>
      <p:sp>
        <p:nvSpPr>
          <p:cNvPr id="2" name="TextBox 1">
            <a:extLst>
              <a:ext uri="{FF2B5EF4-FFF2-40B4-BE49-F238E27FC236}">
                <a16:creationId xmlns:a16="http://schemas.microsoft.com/office/drawing/2014/main" id="{65A3F616-A460-5C7B-040C-191363C3F4C0}"/>
              </a:ext>
            </a:extLst>
          </p:cNvPr>
          <p:cNvSpPr txBox="1"/>
          <p:nvPr/>
        </p:nvSpPr>
        <p:spPr>
          <a:xfrm>
            <a:off x="439616" y="932104"/>
            <a:ext cx="6949543" cy="2585323"/>
          </a:xfrm>
          <a:prstGeom prst="rect">
            <a:avLst/>
          </a:prstGeom>
          <a:noFill/>
        </p:spPr>
        <p:txBody>
          <a:bodyPr wrap="square" rtlCol="0">
            <a:spAutoFit/>
          </a:bodyPr>
          <a:lstStyle/>
          <a:p>
            <a:pPr marL="0" lvl="0" indent="0" algn="l" rtl="0">
              <a:lnSpc>
                <a:spcPct val="100000"/>
              </a:lnSpc>
              <a:spcAft>
                <a:spcPts val="0"/>
              </a:spcAft>
              <a:buNone/>
            </a:pPr>
            <a:r>
              <a:rPr lang="en-GB" sz="1800" b="1" dirty="0">
                <a:latin typeface="+mn-lt"/>
              </a:rPr>
              <a:t>Gregory Maguire first wrote about the characters from Oz choosing to focus on the witches.</a:t>
            </a:r>
          </a:p>
          <a:p>
            <a:pPr marL="0" lvl="0" indent="0" algn="l" rtl="0">
              <a:lnSpc>
                <a:spcPct val="100000"/>
              </a:lnSpc>
              <a:spcAft>
                <a:spcPts val="0"/>
              </a:spcAft>
              <a:buNone/>
            </a:pPr>
            <a:endParaRPr lang="en-GB" sz="1800" b="1" dirty="0">
              <a:solidFill>
                <a:srgbClr val="231F20"/>
              </a:solidFill>
              <a:latin typeface="+mn-lt"/>
            </a:endParaRPr>
          </a:p>
          <a:p>
            <a:pPr marL="0" lvl="0" indent="0" algn="l" rtl="0">
              <a:lnSpc>
                <a:spcPct val="100000"/>
              </a:lnSpc>
              <a:spcAft>
                <a:spcPts val="0"/>
              </a:spcAft>
              <a:buNone/>
            </a:pPr>
            <a:r>
              <a:rPr lang="en-GB" sz="1800" dirty="0">
                <a:solidFill>
                  <a:srgbClr val="231F20"/>
                </a:solidFill>
                <a:latin typeface="+mn-lt"/>
              </a:rPr>
              <a:t>Whose story would you want to tell if you were writing a play?</a:t>
            </a:r>
          </a:p>
          <a:p>
            <a:pPr marL="0" lvl="0" indent="0" algn="l" rtl="0">
              <a:lnSpc>
                <a:spcPct val="100000"/>
              </a:lnSpc>
              <a:spcAft>
                <a:spcPts val="0"/>
              </a:spcAft>
              <a:buNone/>
            </a:pPr>
            <a:endParaRPr lang="en-GB" sz="1800" dirty="0">
              <a:solidFill>
                <a:srgbClr val="231F20"/>
              </a:solidFill>
              <a:latin typeface="+mn-lt"/>
            </a:endParaRPr>
          </a:p>
          <a:p>
            <a:pPr marL="285750" lvl="0" indent="-285750" algn="l" rtl="0">
              <a:lnSpc>
                <a:spcPct val="100000"/>
              </a:lnSpc>
              <a:spcAft>
                <a:spcPts val="0"/>
              </a:spcAft>
              <a:buClr>
                <a:srgbClr val="3AB54A"/>
              </a:buClr>
              <a:buFont typeface="Arial" panose="020B0604020202020204" pitchFamily="34" charset="0"/>
              <a:buChar char="•"/>
            </a:pPr>
            <a:r>
              <a:rPr lang="en-GB" sz="1800" dirty="0">
                <a:solidFill>
                  <a:srgbClr val="231F20"/>
                </a:solidFill>
                <a:latin typeface="+mn-lt"/>
              </a:rPr>
              <a:t>Toto (if dogs could talk..!)?</a:t>
            </a:r>
          </a:p>
          <a:p>
            <a:pPr marL="285750" lvl="0" indent="-285750" algn="l" rtl="0">
              <a:lnSpc>
                <a:spcPct val="100000"/>
              </a:lnSpc>
              <a:spcAft>
                <a:spcPts val="0"/>
              </a:spcAft>
              <a:buClr>
                <a:srgbClr val="3AB54A"/>
              </a:buClr>
              <a:buFont typeface="Arial" panose="020B0604020202020204" pitchFamily="34" charset="0"/>
              <a:buChar char="•"/>
            </a:pPr>
            <a:r>
              <a:rPr lang="en-GB" sz="1800" dirty="0">
                <a:solidFill>
                  <a:srgbClr val="231F20"/>
                </a:solidFill>
                <a:latin typeface="+mn-lt"/>
              </a:rPr>
              <a:t>The Lion?</a:t>
            </a:r>
          </a:p>
          <a:p>
            <a:pPr marL="285750" lvl="0" indent="-285750" algn="l" rtl="0">
              <a:lnSpc>
                <a:spcPct val="100000"/>
              </a:lnSpc>
              <a:spcAft>
                <a:spcPts val="0"/>
              </a:spcAft>
              <a:buClr>
                <a:srgbClr val="3AB54A"/>
              </a:buClr>
              <a:buFont typeface="Arial" panose="020B0604020202020204" pitchFamily="34" charset="0"/>
              <a:buChar char="•"/>
            </a:pPr>
            <a:r>
              <a:rPr lang="en-GB" sz="1800" dirty="0">
                <a:solidFill>
                  <a:srgbClr val="231F20"/>
                </a:solidFill>
                <a:latin typeface="+mn-lt"/>
              </a:rPr>
              <a:t>The Wizard?</a:t>
            </a:r>
          </a:p>
          <a:p>
            <a:pPr marL="285750" lvl="0" indent="-285750" algn="l" rtl="0">
              <a:lnSpc>
                <a:spcPct val="100000"/>
              </a:lnSpc>
              <a:spcAft>
                <a:spcPts val="0"/>
              </a:spcAft>
              <a:buClr>
                <a:srgbClr val="3AB54A"/>
              </a:buClr>
              <a:buFont typeface="Arial" panose="020B0604020202020204" pitchFamily="34" charset="0"/>
              <a:buChar char="•"/>
            </a:pPr>
            <a:r>
              <a:rPr lang="en-GB" sz="1800" dirty="0">
                <a:solidFill>
                  <a:srgbClr val="231F20"/>
                </a:solidFill>
                <a:latin typeface="+mn-lt"/>
              </a:rPr>
              <a:t>A Munchkin named Boq?</a:t>
            </a:r>
          </a:p>
        </p:txBody>
      </p:sp>
      <p:sp>
        <p:nvSpPr>
          <p:cNvPr id="4" name="TextBox 3">
            <a:extLst>
              <a:ext uri="{FF2B5EF4-FFF2-40B4-BE49-F238E27FC236}">
                <a16:creationId xmlns:a16="http://schemas.microsoft.com/office/drawing/2014/main" id="{FEFF605E-D22D-612A-7CAD-F3D5751980CC}"/>
              </a:ext>
            </a:extLst>
          </p:cNvPr>
          <p:cNvSpPr txBox="1"/>
          <p:nvPr/>
        </p:nvSpPr>
        <p:spPr>
          <a:xfrm>
            <a:off x="416857" y="447538"/>
            <a:ext cx="3207125" cy="461665"/>
          </a:xfrm>
          <a:prstGeom prst="rect">
            <a:avLst/>
          </a:prstGeom>
          <a:noFill/>
        </p:spPr>
        <p:txBody>
          <a:bodyPr wrap="square" rtlCol="0">
            <a:spAutoFit/>
          </a:bodyPr>
          <a:lstStyle/>
          <a:p>
            <a:r>
              <a:rPr lang="en-GB" sz="2400" b="1" dirty="0">
                <a:solidFill>
                  <a:srgbClr val="3AB54A"/>
                </a:solidFill>
                <a:latin typeface="+mj-lt"/>
              </a:rPr>
              <a:t>Telling Stories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pic>
        <p:nvPicPr>
          <p:cNvPr id="3" name="Picture 2" descr="A picture containing chart&#10;&#10;Description automatically generated">
            <a:extLst>
              <a:ext uri="{FF2B5EF4-FFF2-40B4-BE49-F238E27FC236}">
                <a16:creationId xmlns:a16="http://schemas.microsoft.com/office/drawing/2014/main" id="{13ACB4A0-BC3A-3EFD-02F1-E3868E9F30DC}"/>
              </a:ext>
            </a:extLst>
          </p:cNvPr>
          <p:cNvPicPr>
            <a:picLocks noChangeAspect="1"/>
          </p:cNvPicPr>
          <p:nvPr/>
        </p:nvPicPr>
        <p:blipFill>
          <a:blip r:embed="rId3"/>
          <a:stretch>
            <a:fillRect/>
          </a:stretch>
        </p:blipFill>
        <p:spPr>
          <a:xfrm>
            <a:off x="0" y="302"/>
            <a:ext cx="9144000" cy="5142895"/>
          </a:xfrm>
          <a:prstGeom prst="rect">
            <a:avLst/>
          </a:prstGeom>
        </p:spPr>
      </p:pic>
      <p:sp>
        <p:nvSpPr>
          <p:cNvPr id="2" name="TextBox 1">
            <a:extLst>
              <a:ext uri="{FF2B5EF4-FFF2-40B4-BE49-F238E27FC236}">
                <a16:creationId xmlns:a16="http://schemas.microsoft.com/office/drawing/2014/main" id="{68F7864E-5892-1379-C09C-D5F21088683B}"/>
              </a:ext>
            </a:extLst>
          </p:cNvPr>
          <p:cNvSpPr txBox="1"/>
          <p:nvPr/>
        </p:nvSpPr>
        <p:spPr>
          <a:xfrm>
            <a:off x="439616" y="932104"/>
            <a:ext cx="7453808" cy="923330"/>
          </a:xfrm>
          <a:prstGeom prst="rect">
            <a:avLst/>
          </a:prstGeom>
          <a:noFill/>
        </p:spPr>
        <p:txBody>
          <a:bodyPr wrap="square" rtlCol="0">
            <a:spAutoFit/>
          </a:bodyPr>
          <a:lstStyle/>
          <a:p>
            <a:pPr marL="0" lvl="0" indent="0" algn="l" rtl="0">
              <a:lnSpc>
                <a:spcPct val="100000"/>
              </a:lnSpc>
              <a:spcAft>
                <a:spcPts val="0"/>
              </a:spcAft>
              <a:buNone/>
            </a:pPr>
            <a:r>
              <a:rPr lang="en-GB" sz="1800" b="1" dirty="0">
                <a:latin typeface="+mn-lt"/>
              </a:rPr>
              <a:t>Now consider </a:t>
            </a:r>
            <a:r>
              <a:rPr lang="en-GB" sz="1800" b="1" i="1" dirty="0">
                <a:latin typeface="+mn-lt"/>
              </a:rPr>
              <a:t>when</a:t>
            </a:r>
            <a:r>
              <a:rPr lang="en-GB" sz="1800" b="1" dirty="0">
                <a:latin typeface="+mn-lt"/>
              </a:rPr>
              <a:t> your story would take place?</a:t>
            </a:r>
          </a:p>
          <a:p>
            <a:pPr marL="0" lvl="0" indent="0" algn="l" rtl="0">
              <a:lnSpc>
                <a:spcPct val="100000"/>
              </a:lnSpc>
              <a:spcAft>
                <a:spcPts val="0"/>
              </a:spcAft>
              <a:buNone/>
            </a:pPr>
            <a:endParaRPr lang="en-GB" sz="1800" b="1" dirty="0">
              <a:solidFill>
                <a:srgbClr val="231F20"/>
              </a:solidFill>
              <a:latin typeface="+mn-lt"/>
            </a:endParaRPr>
          </a:p>
          <a:p>
            <a:pPr marL="0" lvl="0" indent="0" algn="l" rtl="0">
              <a:lnSpc>
                <a:spcPct val="100000"/>
              </a:lnSpc>
              <a:spcAft>
                <a:spcPts val="0"/>
              </a:spcAft>
              <a:buNone/>
            </a:pPr>
            <a:r>
              <a:rPr lang="en-GB" sz="1800" dirty="0">
                <a:solidFill>
                  <a:srgbClr val="231F20"/>
                </a:solidFill>
                <a:latin typeface="+mn-lt"/>
              </a:rPr>
              <a:t>Before Dorothy arrives? Many years afterwards? While she is there?</a:t>
            </a:r>
          </a:p>
        </p:txBody>
      </p:sp>
      <p:sp>
        <p:nvSpPr>
          <p:cNvPr id="4" name="TextBox 3">
            <a:extLst>
              <a:ext uri="{FF2B5EF4-FFF2-40B4-BE49-F238E27FC236}">
                <a16:creationId xmlns:a16="http://schemas.microsoft.com/office/drawing/2014/main" id="{86F03AF2-870D-A8AB-34C7-3E1920BBF0CD}"/>
              </a:ext>
            </a:extLst>
          </p:cNvPr>
          <p:cNvSpPr txBox="1"/>
          <p:nvPr/>
        </p:nvSpPr>
        <p:spPr>
          <a:xfrm>
            <a:off x="416857" y="447538"/>
            <a:ext cx="3207125" cy="461665"/>
          </a:xfrm>
          <a:prstGeom prst="rect">
            <a:avLst/>
          </a:prstGeom>
          <a:noFill/>
        </p:spPr>
        <p:txBody>
          <a:bodyPr wrap="square" rtlCol="0">
            <a:spAutoFit/>
          </a:bodyPr>
          <a:lstStyle/>
          <a:p>
            <a:r>
              <a:rPr lang="en-GB" sz="2400" b="1" dirty="0">
                <a:solidFill>
                  <a:srgbClr val="3AB54A"/>
                </a:solidFill>
                <a:latin typeface="+mj-lt"/>
              </a:rPr>
              <a:t>Telling Stories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3" name="Picture 2" descr="A picture containing chart&#10;&#10;Description automatically generated">
            <a:extLst>
              <a:ext uri="{FF2B5EF4-FFF2-40B4-BE49-F238E27FC236}">
                <a16:creationId xmlns:a16="http://schemas.microsoft.com/office/drawing/2014/main" id="{DC5767EF-2B3F-0E10-82E9-611397B0ADD7}"/>
              </a:ext>
            </a:extLst>
          </p:cNvPr>
          <p:cNvPicPr>
            <a:picLocks noChangeAspect="1"/>
          </p:cNvPicPr>
          <p:nvPr/>
        </p:nvPicPr>
        <p:blipFill>
          <a:blip r:embed="rId3"/>
          <a:stretch>
            <a:fillRect/>
          </a:stretch>
        </p:blipFill>
        <p:spPr>
          <a:xfrm>
            <a:off x="0" y="302"/>
            <a:ext cx="9144000" cy="5142895"/>
          </a:xfrm>
          <a:prstGeom prst="rect">
            <a:avLst/>
          </a:prstGeom>
        </p:spPr>
      </p:pic>
      <p:sp>
        <p:nvSpPr>
          <p:cNvPr id="5" name="TextBox 4">
            <a:extLst>
              <a:ext uri="{FF2B5EF4-FFF2-40B4-BE49-F238E27FC236}">
                <a16:creationId xmlns:a16="http://schemas.microsoft.com/office/drawing/2014/main" id="{473507D0-273F-0C08-C4FD-AD88FC0F3A15}"/>
              </a:ext>
            </a:extLst>
          </p:cNvPr>
          <p:cNvSpPr txBox="1"/>
          <p:nvPr/>
        </p:nvSpPr>
        <p:spPr>
          <a:xfrm>
            <a:off x="416857" y="447538"/>
            <a:ext cx="6306671" cy="461665"/>
          </a:xfrm>
          <a:prstGeom prst="rect">
            <a:avLst/>
          </a:prstGeom>
          <a:noFill/>
        </p:spPr>
        <p:txBody>
          <a:bodyPr wrap="square" rtlCol="0">
            <a:spAutoFit/>
          </a:bodyPr>
          <a:lstStyle/>
          <a:p>
            <a:r>
              <a:rPr lang="en-GB" sz="2400" b="1" dirty="0">
                <a:solidFill>
                  <a:srgbClr val="3AB54A"/>
                </a:solidFill>
                <a:latin typeface="+mj-lt"/>
              </a:rPr>
              <a:t>Written Task 1</a:t>
            </a:r>
          </a:p>
        </p:txBody>
      </p:sp>
      <p:sp>
        <p:nvSpPr>
          <p:cNvPr id="6" name="TextBox 5">
            <a:extLst>
              <a:ext uri="{FF2B5EF4-FFF2-40B4-BE49-F238E27FC236}">
                <a16:creationId xmlns:a16="http://schemas.microsoft.com/office/drawing/2014/main" id="{59B6E642-002A-CE3C-184B-C2BAF5329C19}"/>
              </a:ext>
            </a:extLst>
          </p:cNvPr>
          <p:cNvSpPr txBox="1"/>
          <p:nvPr/>
        </p:nvSpPr>
        <p:spPr>
          <a:xfrm>
            <a:off x="439616" y="932104"/>
            <a:ext cx="7877390" cy="2585323"/>
          </a:xfrm>
          <a:prstGeom prst="rect">
            <a:avLst/>
          </a:prstGeom>
          <a:noFill/>
        </p:spPr>
        <p:txBody>
          <a:bodyPr wrap="square" rtlCol="0">
            <a:spAutoFit/>
          </a:bodyPr>
          <a:lstStyle/>
          <a:p>
            <a:pPr marL="0" lvl="0" indent="0" algn="l" rtl="0">
              <a:lnSpc>
                <a:spcPct val="100000"/>
              </a:lnSpc>
              <a:spcAft>
                <a:spcPts val="0"/>
              </a:spcAft>
              <a:buNone/>
            </a:pPr>
            <a:r>
              <a:rPr lang="en-GB" sz="1800" dirty="0">
                <a:latin typeface="+mn-lt"/>
              </a:rPr>
              <a:t>As a class read the </a:t>
            </a:r>
            <a:r>
              <a:rPr lang="en-GB" sz="1800" b="1" dirty="0">
                <a:latin typeface="+mn-lt"/>
                <a:hlinkClick r:id="rId4"/>
              </a:rPr>
              <a:t>script extract </a:t>
            </a:r>
            <a:r>
              <a:rPr lang="en-GB" sz="1800" dirty="0">
                <a:latin typeface="+mn-lt"/>
              </a:rPr>
              <a:t>provided: </a:t>
            </a:r>
          </a:p>
          <a:p>
            <a:pPr marL="0" lvl="0" indent="0" algn="l" rtl="0">
              <a:lnSpc>
                <a:spcPct val="100000"/>
              </a:lnSpc>
              <a:spcAft>
                <a:spcPts val="0"/>
              </a:spcAft>
              <a:buNone/>
            </a:pPr>
            <a:endParaRPr lang="en-GB" sz="1800" dirty="0">
              <a:latin typeface="+mn-lt"/>
            </a:endParaRPr>
          </a:p>
          <a:p>
            <a:pPr marL="0" lvl="0" indent="0" algn="l" rtl="0">
              <a:lnSpc>
                <a:spcPct val="100000"/>
              </a:lnSpc>
              <a:spcAft>
                <a:spcPts val="0"/>
              </a:spcAft>
              <a:buNone/>
            </a:pPr>
            <a:r>
              <a:rPr lang="en-GB" sz="1800" dirty="0">
                <a:solidFill>
                  <a:srgbClr val="3AB54A"/>
                </a:solidFill>
                <a:latin typeface="+mn-lt"/>
              </a:rPr>
              <a:t>Act One, Scene Two, set in </a:t>
            </a:r>
            <a:r>
              <a:rPr lang="en-GB" sz="1800" dirty="0" err="1">
                <a:solidFill>
                  <a:srgbClr val="3AB54A"/>
                </a:solidFill>
                <a:latin typeface="+mn-lt"/>
              </a:rPr>
              <a:t>Shiz</a:t>
            </a:r>
            <a:r>
              <a:rPr lang="en-GB" sz="1800" dirty="0">
                <a:solidFill>
                  <a:srgbClr val="3AB54A"/>
                </a:solidFill>
                <a:latin typeface="+mn-lt"/>
              </a:rPr>
              <a:t> University.</a:t>
            </a:r>
          </a:p>
          <a:p>
            <a:pPr marL="0" lvl="0" indent="0" algn="l" rtl="0">
              <a:lnSpc>
                <a:spcPct val="100000"/>
              </a:lnSpc>
              <a:spcAft>
                <a:spcPts val="0"/>
              </a:spcAft>
              <a:buNone/>
            </a:pPr>
            <a:endParaRPr lang="en-GB" sz="1800" dirty="0">
              <a:latin typeface="+mn-lt"/>
            </a:endParaRPr>
          </a:p>
          <a:p>
            <a:pPr marL="0" lvl="0" indent="0" algn="l" rtl="0">
              <a:lnSpc>
                <a:spcPct val="100000"/>
              </a:lnSpc>
              <a:spcAft>
                <a:spcPts val="0"/>
              </a:spcAft>
              <a:buNone/>
            </a:pPr>
            <a:r>
              <a:rPr lang="en-GB" sz="1800" dirty="0">
                <a:latin typeface="+mn-lt"/>
              </a:rPr>
              <a:t>What do we learn about the characters of Elphaba, Nessarose and their father in this extract?</a:t>
            </a:r>
          </a:p>
          <a:p>
            <a:pPr marL="0" lvl="0" indent="0" algn="l" rtl="0">
              <a:lnSpc>
                <a:spcPct val="100000"/>
              </a:lnSpc>
              <a:spcAft>
                <a:spcPts val="0"/>
              </a:spcAft>
              <a:buNone/>
            </a:pPr>
            <a:endParaRPr lang="en-GB" sz="1800" dirty="0">
              <a:latin typeface="+mn-lt"/>
            </a:endParaRPr>
          </a:p>
          <a:p>
            <a:pPr marL="0" lvl="0" indent="0" algn="l" rtl="0">
              <a:lnSpc>
                <a:spcPct val="100000"/>
              </a:lnSpc>
              <a:spcAft>
                <a:spcPts val="0"/>
              </a:spcAft>
              <a:buNone/>
            </a:pPr>
            <a:r>
              <a:rPr lang="en-GB" sz="1800" b="1" dirty="0">
                <a:latin typeface="+mn-lt"/>
              </a:rPr>
              <a:t>Re-write the script as a piece of prose with a third-person omniscient narrative voice. </a:t>
            </a:r>
            <a:endParaRPr lang="en-GB" sz="1800" b="1" dirty="0">
              <a:solidFill>
                <a:srgbClr val="231F20"/>
              </a:solidFill>
              <a:latin typeface="+mn-l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pic>
        <p:nvPicPr>
          <p:cNvPr id="3" name="Picture 2" descr="A picture containing chart&#10;&#10;Description automatically generated">
            <a:extLst>
              <a:ext uri="{FF2B5EF4-FFF2-40B4-BE49-F238E27FC236}">
                <a16:creationId xmlns:a16="http://schemas.microsoft.com/office/drawing/2014/main" id="{73039CA2-5B93-A429-CB19-D7D7E690ECDE}"/>
              </a:ext>
            </a:extLst>
          </p:cNvPr>
          <p:cNvPicPr>
            <a:picLocks noChangeAspect="1"/>
          </p:cNvPicPr>
          <p:nvPr/>
        </p:nvPicPr>
        <p:blipFill>
          <a:blip r:embed="rId3"/>
          <a:stretch>
            <a:fillRect/>
          </a:stretch>
        </p:blipFill>
        <p:spPr>
          <a:xfrm>
            <a:off x="0" y="302"/>
            <a:ext cx="9144000" cy="5142895"/>
          </a:xfrm>
          <a:prstGeom prst="rect">
            <a:avLst/>
          </a:prstGeom>
        </p:spPr>
      </p:pic>
      <p:sp>
        <p:nvSpPr>
          <p:cNvPr id="5" name="TextBox 4">
            <a:extLst>
              <a:ext uri="{FF2B5EF4-FFF2-40B4-BE49-F238E27FC236}">
                <a16:creationId xmlns:a16="http://schemas.microsoft.com/office/drawing/2014/main" id="{7F3B0A9A-ACE4-79B5-F0EB-5DECDC72B961}"/>
              </a:ext>
            </a:extLst>
          </p:cNvPr>
          <p:cNvSpPr txBox="1"/>
          <p:nvPr/>
        </p:nvSpPr>
        <p:spPr>
          <a:xfrm>
            <a:off x="416857" y="447538"/>
            <a:ext cx="6306671" cy="461665"/>
          </a:xfrm>
          <a:prstGeom prst="rect">
            <a:avLst/>
          </a:prstGeom>
          <a:noFill/>
        </p:spPr>
        <p:txBody>
          <a:bodyPr wrap="square" rtlCol="0">
            <a:spAutoFit/>
          </a:bodyPr>
          <a:lstStyle/>
          <a:p>
            <a:r>
              <a:rPr lang="en-GB" sz="2400" b="1" dirty="0">
                <a:solidFill>
                  <a:srgbClr val="3AB54A"/>
                </a:solidFill>
                <a:latin typeface="+mj-lt"/>
              </a:rPr>
              <a:t>Written Task 2</a:t>
            </a:r>
          </a:p>
        </p:txBody>
      </p:sp>
      <p:sp>
        <p:nvSpPr>
          <p:cNvPr id="6" name="TextBox 5">
            <a:extLst>
              <a:ext uri="{FF2B5EF4-FFF2-40B4-BE49-F238E27FC236}">
                <a16:creationId xmlns:a16="http://schemas.microsoft.com/office/drawing/2014/main" id="{0A96A0CA-1302-7CAE-5CEA-E811D771FDBA}"/>
              </a:ext>
            </a:extLst>
          </p:cNvPr>
          <p:cNvSpPr txBox="1"/>
          <p:nvPr/>
        </p:nvSpPr>
        <p:spPr>
          <a:xfrm>
            <a:off x="439617" y="932104"/>
            <a:ext cx="7810154" cy="2031325"/>
          </a:xfrm>
          <a:prstGeom prst="rect">
            <a:avLst/>
          </a:prstGeom>
          <a:noFill/>
        </p:spPr>
        <p:txBody>
          <a:bodyPr wrap="square" rtlCol="0">
            <a:spAutoFit/>
          </a:bodyPr>
          <a:lstStyle/>
          <a:p>
            <a:pPr marL="0" lvl="0" indent="0" algn="l" rtl="0">
              <a:lnSpc>
                <a:spcPct val="100000"/>
              </a:lnSpc>
              <a:spcAft>
                <a:spcPts val="0"/>
              </a:spcAft>
              <a:buNone/>
            </a:pPr>
            <a:r>
              <a:rPr lang="en-GB" sz="1800" dirty="0">
                <a:latin typeface="+mn-lt"/>
              </a:rPr>
              <a:t>Look at the opening of the 1900 novel </a:t>
            </a:r>
            <a:r>
              <a:rPr lang="en-GB" dirty="0">
                <a:latin typeface="+mn-lt"/>
              </a:rPr>
              <a:t>(next slides)</a:t>
            </a:r>
            <a:r>
              <a:rPr lang="en-GB" sz="1800" dirty="0">
                <a:latin typeface="+mn-lt"/>
              </a:rPr>
              <a:t>. There is no dialogue.</a:t>
            </a:r>
          </a:p>
          <a:p>
            <a:pPr marL="0" lvl="0" indent="0" algn="l" rtl="0">
              <a:lnSpc>
                <a:spcPct val="100000"/>
              </a:lnSpc>
              <a:spcAft>
                <a:spcPts val="0"/>
              </a:spcAft>
              <a:buNone/>
            </a:pPr>
            <a:endParaRPr lang="en-GB" sz="1800" dirty="0">
              <a:latin typeface="+mn-lt"/>
            </a:endParaRPr>
          </a:p>
          <a:p>
            <a:pPr marL="0" lvl="0" indent="0" algn="l" rtl="0">
              <a:lnSpc>
                <a:spcPct val="100000"/>
              </a:lnSpc>
              <a:spcAft>
                <a:spcPts val="0"/>
              </a:spcAft>
              <a:buNone/>
            </a:pPr>
            <a:r>
              <a:rPr lang="en-GB" sz="1800" dirty="0">
                <a:latin typeface="+mn-lt"/>
              </a:rPr>
              <a:t>Spend 25 minutes writing this extract as the opening of a play, then act it out in a group.</a:t>
            </a:r>
          </a:p>
          <a:p>
            <a:pPr marL="0" lvl="0" indent="0" algn="l" rtl="0">
              <a:lnSpc>
                <a:spcPct val="100000"/>
              </a:lnSpc>
              <a:spcAft>
                <a:spcPts val="0"/>
              </a:spcAft>
              <a:buNone/>
            </a:pPr>
            <a:endParaRPr lang="en-GB" sz="1800" dirty="0">
              <a:latin typeface="+mn-lt"/>
            </a:endParaRPr>
          </a:p>
          <a:p>
            <a:pPr marL="0" lvl="0" indent="0" algn="l" rtl="0">
              <a:lnSpc>
                <a:spcPct val="100000"/>
              </a:lnSpc>
              <a:spcAft>
                <a:spcPts val="0"/>
              </a:spcAft>
              <a:buNone/>
            </a:pPr>
            <a:r>
              <a:rPr lang="en-GB" sz="1800" dirty="0">
                <a:latin typeface="+mn-lt"/>
              </a:rPr>
              <a:t>Be ready to feed back how you used dialogue to show what the characters were like.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pic>
        <p:nvPicPr>
          <p:cNvPr id="3" name="Picture 2" descr="A picture containing chart&#10;&#10;Description automatically generated">
            <a:extLst>
              <a:ext uri="{FF2B5EF4-FFF2-40B4-BE49-F238E27FC236}">
                <a16:creationId xmlns:a16="http://schemas.microsoft.com/office/drawing/2014/main" id="{1D348746-CC4E-BFB7-F74C-EC443813494B}"/>
              </a:ext>
            </a:extLst>
          </p:cNvPr>
          <p:cNvPicPr>
            <a:picLocks noChangeAspect="1"/>
          </p:cNvPicPr>
          <p:nvPr/>
        </p:nvPicPr>
        <p:blipFill>
          <a:blip r:embed="rId3"/>
          <a:stretch>
            <a:fillRect/>
          </a:stretch>
        </p:blipFill>
        <p:spPr>
          <a:xfrm>
            <a:off x="0" y="302"/>
            <a:ext cx="9144000" cy="5142895"/>
          </a:xfrm>
          <a:prstGeom prst="rect">
            <a:avLst/>
          </a:prstGeom>
        </p:spPr>
      </p:pic>
      <p:sp>
        <p:nvSpPr>
          <p:cNvPr id="5" name="TextBox 4">
            <a:extLst>
              <a:ext uri="{FF2B5EF4-FFF2-40B4-BE49-F238E27FC236}">
                <a16:creationId xmlns:a16="http://schemas.microsoft.com/office/drawing/2014/main" id="{10C01E39-63E7-7264-40B8-74E75AB3E064}"/>
              </a:ext>
            </a:extLst>
          </p:cNvPr>
          <p:cNvSpPr txBox="1"/>
          <p:nvPr/>
        </p:nvSpPr>
        <p:spPr>
          <a:xfrm>
            <a:off x="416857" y="447538"/>
            <a:ext cx="6306671" cy="461665"/>
          </a:xfrm>
          <a:prstGeom prst="rect">
            <a:avLst/>
          </a:prstGeom>
          <a:noFill/>
        </p:spPr>
        <p:txBody>
          <a:bodyPr wrap="square" rtlCol="0">
            <a:spAutoFit/>
          </a:bodyPr>
          <a:lstStyle/>
          <a:p>
            <a:r>
              <a:rPr lang="en-GB" sz="2400" b="1" dirty="0">
                <a:solidFill>
                  <a:srgbClr val="3AB54A"/>
                </a:solidFill>
                <a:latin typeface="+mj-lt"/>
              </a:rPr>
              <a:t>Written Task 2</a:t>
            </a:r>
          </a:p>
        </p:txBody>
      </p:sp>
      <p:sp>
        <p:nvSpPr>
          <p:cNvPr id="6" name="TextBox 5">
            <a:extLst>
              <a:ext uri="{FF2B5EF4-FFF2-40B4-BE49-F238E27FC236}">
                <a16:creationId xmlns:a16="http://schemas.microsoft.com/office/drawing/2014/main" id="{1BBDB7D7-9CCE-50B0-BA1A-A12C1A20D0F1}"/>
              </a:ext>
            </a:extLst>
          </p:cNvPr>
          <p:cNvSpPr txBox="1"/>
          <p:nvPr/>
        </p:nvSpPr>
        <p:spPr>
          <a:xfrm>
            <a:off x="439616" y="841963"/>
            <a:ext cx="8264768" cy="3662541"/>
          </a:xfrm>
          <a:prstGeom prst="rect">
            <a:avLst/>
          </a:prstGeom>
          <a:noFill/>
        </p:spPr>
        <p:txBody>
          <a:bodyPr wrap="square" rtlCol="0">
            <a:spAutoFit/>
          </a:bodyPr>
          <a:lstStyle/>
          <a:p>
            <a:r>
              <a:rPr lang="en-GB" sz="1350" b="1" dirty="0">
                <a:solidFill>
                  <a:srgbClr val="3AB54A"/>
                </a:solidFill>
                <a:latin typeface="+mn-lt"/>
              </a:rPr>
              <a:t>The Wonderful Wizard of Oz by L. Frank Baum | Chapter 1</a:t>
            </a:r>
          </a:p>
          <a:p>
            <a:endParaRPr lang="en-GB" sz="800" dirty="0">
              <a:latin typeface="+mn-lt"/>
            </a:endParaRPr>
          </a:p>
          <a:p>
            <a:r>
              <a:rPr lang="en-GB" sz="1350" dirty="0">
                <a:latin typeface="+mn-lt"/>
              </a:rPr>
              <a:t>Dorothy lived in the midst of the great Kansas prairies, with Uncle Henry, who was a farmer, and Aunt </a:t>
            </a:r>
            <a:r>
              <a:rPr lang="en-GB" sz="1350" dirty="0" err="1">
                <a:latin typeface="+mn-lt"/>
              </a:rPr>
              <a:t>Em</a:t>
            </a:r>
            <a:r>
              <a:rPr lang="en-GB" sz="1350" dirty="0">
                <a:latin typeface="+mn-lt"/>
              </a:rPr>
              <a:t>, who was the farmer's wife. Their house was small, for the lumber to build it had to be carried by wagon many miles. There were four walls, a floor and a roof, which made one room; and this room contained a rusty looking cooking stove, a cupboard for the dishes, a table, three or four chairs, and the beds. Uncle Henry and Aunt </a:t>
            </a:r>
            <a:r>
              <a:rPr lang="en-GB" sz="1350" dirty="0" err="1">
                <a:latin typeface="+mn-lt"/>
              </a:rPr>
              <a:t>Em</a:t>
            </a:r>
            <a:r>
              <a:rPr lang="en-GB" sz="1350" dirty="0">
                <a:latin typeface="+mn-lt"/>
              </a:rPr>
              <a:t> had a big bed in one corner, and Dorothy a little bed in another corner. There was no garret at all, and no cellar - except a small hole, dug in the ground, called a cyclone cellar, where the family could go in case one of those great whirlwinds arose, mighty enough to crush any building in its path. It was reached by a trap-door in the middle of the floor, from which a ladder led down into the small, dark hole.</a:t>
            </a:r>
          </a:p>
          <a:p>
            <a:endParaRPr lang="en-GB" sz="800" dirty="0">
              <a:latin typeface="+mn-lt"/>
            </a:endParaRPr>
          </a:p>
          <a:p>
            <a:r>
              <a:rPr lang="en-GB" sz="1350" dirty="0">
                <a:latin typeface="+mn-lt"/>
              </a:rPr>
              <a:t>When Dorothy stood in the doorway and looked around, she could see nothing but the great </a:t>
            </a:r>
            <a:r>
              <a:rPr lang="en-GB" sz="1350" dirty="0" err="1">
                <a:latin typeface="+mn-lt"/>
              </a:rPr>
              <a:t>gray</a:t>
            </a:r>
            <a:r>
              <a:rPr lang="en-GB" sz="1350" dirty="0">
                <a:latin typeface="+mn-lt"/>
              </a:rPr>
              <a:t> prairie on every side. Not a tree nor a house broke the broad sweep of flat country that reached the edge of the sky in all directions. The sun had baked the </a:t>
            </a:r>
            <a:r>
              <a:rPr lang="en-GB" sz="1350" dirty="0" err="1">
                <a:latin typeface="+mn-lt"/>
              </a:rPr>
              <a:t>plowed</a:t>
            </a:r>
            <a:r>
              <a:rPr lang="en-GB" sz="1350" dirty="0">
                <a:latin typeface="+mn-lt"/>
              </a:rPr>
              <a:t> land into a </a:t>
            </a:r>
            <a:r>
              <a:rPr lang="en-GB" sz="1350" dirty="0" err="1">
                <a:latin typeface="+mn-lt"/>
              </a:rPr>
              <a:t>gray</a:t>
            </a:r>
            <a:r>
              <a:rPr lang="en-GB" sz="1350" dirty="0">
                <a:latin typeface="+mn-lt"/>
              </a:rPr>
              <a:t> mass, with little cracks running through it. Even the grass was not green, for the sun had burned the tops of the long blades until they were the same </a:t>
            </a:r>
            <a:r>
              <a:rPr lang="en-GB" sz="1350" dirty="0" err="1">
                <a:latin typeface="+mn-lt"/>
              </a:rPr>
              <a:t>gray</a:t>
            </a:r>
            <a:r>
              <a:rPr lang="en-GB" sz="1350" dirty="0">
                <a:latin typeface="+mn-lt"/>
              </a:rPr>
              <a:t> </a:t>
            </a:r>
            <a:r>
              <a:rPr lang="en-GB" sz="1350" dirty="0" err="1">
                <a:latin typeface="+mn-lt"/>
              </a:rPr>
              <a:t>color</a:t>
            </a:r>
            <a:r>
              <a:rPr lang="en-GB" sz="1350" dirty="0">
                <a:latin typeface="+mn-lt"/>
              </a:rPr>
              <a:t> to be seen everywhere. Once the house had been painted, but the sun blistered the paint and the rains washed it away, and now the house was as dull and </a:t>
            </a:r>
            <a:r>
              <a:rPr lang="en-GB" sz="1350" dirty="0" err="1">
                <a:latin typeface="+mn-lt"/>
              </a:rPr>
              <a:t>gray</a:t>
            </a:r>
            <a:r>
              <a:rPr lang="en-GB" sz="1350" dirty="0">
                <a:latin typeface="+mn-lt"/>
              </a:rPr>
              <a:t> as everything else.</a:t>
            </a:r>
          </a:p>
        </p:txBody>
      </p:sp>
      <p:sp>
        <p:nvSpPr>
          <p:cNvPr id="2" name="TextBox 1">
            <a:extLst>
              <a:ext uri="{FF2B5EF4-FFF2-40B4-BE49-F238E27FC236}">
                <a16:creationId xmlns:a16="http://schemas.microsoft.com/office/drawing/2014/main" id="{8E4CBCE3-DBCA-F551-F52D-1937DD8C2F6F}"/>
              </a:ext>
            </a:extLst>
          </p:cNvPr>
          <p:cNvSpPr txBox="1"/>
          <p:nvPr/>
        </p:nvSpPr>
        <p:spPr>
          <a:xfrm>
            <a:off x="8250287" y="4481421"/>
            <a:ext cx="454097" cy="230832"/>
          </a:xfrm>
          <a:prstGeom prst="rect">
            <a:avLst/>
          </a:prstGeom>
          <a:noFill/>
        </p:spPr>
        <p:txBody>
          <a:bodyPr wrap="square" rtlCol="0">
            <a:spAutoFit/>
          </a:bodyPr>
          <a:lstStyle/>
          <a:p>
            <a:pPr algn="r"/>
            <a:r>
              <a:rPr lang="en-GB" sz="900" dirty="0">
                <a:latin typeface="Trade Gothic LT Std Light" panose="020B0503020502020204" pitchFamily="34" charset="0"/>
              </a:rPr>
              <a:t>Cont.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pic>
        <p:nvPicPr>
          <p:cNvPr id="3" name="Picture 2" descr="A picture containing chart&#10;&#10;Description automatically generated">
            <a:extLst>
              <a:ext uri="{FF2B5EF4-FFF2-40B4-BE49-F238E27FC236}">
                <a16:creationId xmlns:a16="http://schemas.microsoft.com/office/drawing/2014/main" id="{1D348746-CC4E-BFB7-F74C-EC443813494B}"/>
              </a:ext>
            </a:extLst>
          </p:cNvPr>
          <p:cNvPicPr>
            <a:picLocks noChangeAspect="1"/>
          </p:cNvPicPr>
          <p:nvPr/>
        </p:nvPicPr>
        <p:blipFill>
          <a:blip r:embed="rId3"/>
          <a:stretch>
            <a:fillRect/>
          </a:stretch>
        </p:blipFill>
        <p:spPr>
          <a:xfrm>
            <a:off x="0" y="302"/>
            <a:ext cx="9144000" cy="5142895"/>
          </a:xfrm>
          <a:prstGeom prst="rect">
            <a:avLst/>
          </a:prstGeom>
        </p:spPr>
      </p:pic>
      <p:sp>
        <p:nvSpPr>
          <p:cNvPr id="5" name="TextBox 4">
            <a:extLst>
              <a:ext uri="{FF2B5EF4-FFF2-40B4-BE49-F238E27FC236}">
                <a16:creationId xmlns:a16="http://schemas.microsoft.com/office/drawing/2014/main" id="{10C01E39-63E7-7264-40B8-74E75AB3E064}"/>
              </a:ext>
            </a:extLst>
          </p:cNvPr>
          <p:cNvSpPr txBox="1"/>
          <p:nvPr/>
        </p:nvSpPr>
        <p:spPr>
          <a:xfrm>
            <a:off x="416857" y="447538"/>
            <a:ext cx="6306671" cy="461665"/>
          </a:xfrm>
          <a:prstGeom prst="rect">
            <a:avLst/>
          </a:prstGeom>
          <a:noFill/>
        </p:spPr>
        <p:txBody>
          <a:bodyPr wrap="square" rtlCol="0">
            <a:spAutoFit/>
          </a:bodyPr>
          <a:lstStyle/>
          <a:p>
            <a:r>
              <a:rPr lang="en-GB" sz="2400" b="1" dirty="0">
                <a:solidFill>
                  <a:srgbClr val="3AB54A"/>
                </a:solidFill>
                <a:latin typeface="+mj-lt"/>
              </a:rPr>
              <a:t>Written Task 2</a:t>
            </a:r>
          </a:p>
        </p:txBody>
      </p:sp>
      <p:sp>
        <p:nvSpPr>
          <p:cNvPr id="6" name="TextBox 5">
            <a:extLst>
              <a:ext uri="{FF2B5EF4-FFF2-40B4-BE49-F238E27FC236}">
                <a16:creationId xmlns:a16="http://schemas.microsoft.com/office/drawing/2014/main" id="{1BBDB7D7-9CCE-50B0-BA1A-A12C1A20D0F1}"/>
              </a:ext>
            </a:extLst>
          </p:cNvPr>
          <p:cNvSpPr txBox="1"/>
          <p:nvPr/>
        </p:nvSpPr>
        <p:spPr>
          <a:xfrm>
            <a:off x="439616" y="841963"/>
            <a:ext cx="7850496" cy="2623795"/>
          </a:xfrm>
          <a:prstGeom prst="rect">
            <a:avLst/>
          </a:prstGeom>
          <a:noFill/>
        </p:spPr>
        <p:txBody>
          <a:bodyPr wrap="square" rtlCol="0">
            <a:spAutoFit/>
          </a:bodyPr>
          <a:lstStyle/>
          <a:p>
            <a:r>
              <a:rPr lang="en-GB" sz="1350" b="1" dirty="0">
                <a:solidFill>
                  <a:srgbClr val="3AB54A"/>
                </a:solidFill>
                <a:latin typeface="+mn-lt"/>
              </a:rPr>
              <a:t>The Wonderful Wizard of Oz by L. Frank Baum | Chapter 1</a:t>
            </a:r>
          </a:p>
          <a:p>
            <a:endParaRPr lang="en-GB" sz="800" dirty="0">
              <a:latin typeface="+mn-lt"/>
            </a:endParaRPr>
          </a:p>
          <a:p>
            <a:r>
              <a:rPr lang="en-GB" sz="1350" dirty="0">
                <a:latin typeface="+mn-lt"/>
              </a:rPr>
              <a:t>When Aunt </a:t>
            </a:r>
            <a:r>
              <a:rPr lang="en-GB" sz="1350" dirty="0" err="1">
                <a:latin typeface="+mn-lt"/>
              </a:rPr>
              <a:t>Em</a:t>
            </a:r>
            <a:r>
              <a:rPr lang="en-GB" sz="1350" dirty="0">
                <a:latin typeface="+mn-lt"/>
              </a:rPr>
              <a:t> came there to live she was a young, pretty wife. The sun and wind had changed her, too. They had taken the sparkle from her eyes and left them a sober </a:t>
            </a:r>
            <a:r>
              <a:rPr lang="en-GB" sz="1350" dirty="0" err="1">
                <a:latin typeface="+mn-lt"/>
              </a:rPr>
              <a:t>gray</a:t>
            </a:r>
            <a:r>
              <a:rPr lang="en-GB" sz="1350" dirty="0">
                <a:latin typeface="+mn-lt"/>
              </a:rPr>
              <a:t>; they had taken the red from her cheeks and lips, and they were </a:t>
            </a:r>
            <a:r>
              <a:rPr lang="en-GB" sz="1350" dirty="0" err="1">
                <a:latin typeface="+mn-lt"/>
              </a:rPr>
              <a:t>gray</a:t>
            </a:r>
            <a:r>
              <a:rPr lang="en-GB" sz="1350" dirty="0">
                <a:latin typeface="+mn-lt"/>
              </a:rPr>
              <a:t> also. She was thin and gaunt, and never smiled, now. When Dorothy, who was an orphan, first came to her, Aunt </a:t>
            </a:r>
            <a:r>
              <a:rPr lang="en-GB" sz="1350" dirty="0" err="1">
                <a:latin typeface="+mn-lt"/>
              </a:rPr>
              <a:t>Em</a:t>
            </a:r>
            <a:r>
              <a:rPr lang="en-GB" sz="1350" dirty="0">
                <a:latin typeface="+mn-lt"/>
              </a:rPr>
              <a:t> had been so startled by the child's laughter that she would scream and press her hand upon her heart whenever Dorothy's merry voice reached her ears; and she still looked at the little girl with wonder that she could find anything to laugh at.</a:t>
            </a:r>
          </a:p>
          <a:p>
            <a:endParaRPr lang="en-GB" sz="800" dirty="0">
              <a:latin typeface="+mn-lt"/>
            </a:endParaRPr>
          </a:p>
          <a:p>
            <a:r>
              <a:rPr lang="en-GB" sz="1350" dirty="0">
                <a:latin typeface="+mn-lt"/>
              </a:rPr>
              <a:t>Uncle Henry never laughed. He worked hard from morning till night and did not know what joy was. He was </a:t>
            </a:r>
            <a:r>
              <a:rPr lang="en-GB" sz="1350" dirty="0" err="1">
                <a:latin typeface="+mn-lt"/>
              </a:rPr>
              <a:t>gray</a:t>
            </a:r>
            <a:r>
              <a:rPr lang="en-GB" sz="1350" dirty="0">
                <a:latin typeface="+mn-lt"/>
              </a:rPr>
              <a:t> also, from his long beard to his rough boots, and he looked stern and solemn, and rarely spoke.</a:t>
            </a:r>
          </a:p>
        </p:txBody>
      </p:sp>
    </p:spTree>
    <p:extLst>
      <p:ext uri="{BB962C8B-B14F-4D97-AF65-F5344CB8AC3E}">
        <p14:creationId xmlns:p14="http://schemas.microsoft.com/office/powerpoint/2010/main" val="14179613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pic>
        <p:nvPicPr>
          <p:cNvPr id="3" name="Picture 2" descr="A picture containing chart&#10;&#10;Description automatically generated">
            <a:extLst>
              <a:ext uri="{FF2B5EF4-FFF2-40B4-BE49-F238E27FC236}">
                <a16:creationId xmlns:a16="http://schemas.microsoft.com/office/drawing/2014/main" id="{183C23F0-D5C4-DEAD-4108-3F0E0AF10F57}"/>
              </a:ext>
            </a:extLst>
          </p:cNvPr>
          <p:cNvPicPr>
            <a:picLocks noChangeAspect="1"/>
          </p:cNvPicPr>
          <p:nvPr/>
        </p:nvPicPr>
        <p:blipFill>
          <a:blip r:embed="rId3"/>
          <a:stretch>
            <a:fillRect/>
          </a:stretch>
        </p:blipFill>
        <p:spPr>
          <a:xfrm>
            <a:off x="0" y="302"/>
            <a:ext cx="9144000" cy="5142895"/>
          </a:xfrm>
          <a:prstGeom prst="rect">
            <a:avLst/>
          </a:prstGeom>
        </p:spPr>
      </p:pic>
      <p:sp>
        <p:nvSpPr>
          <p:cNvPr id="2" name="Google Shape;169;p30">
            <a:extLst>
              <a:ext uri="{FF2B5EF4-FFF2-40B4-BE49-F238E27FC236}">
                <a16:creationId xmlns:a16="http://schemas.microsoft.com/office/drawing/2014/main" id="{856E6176-788A-6C25-37EB-7A4C9D855C8C}"/>
              </a:ext>
            </a:extLst>
          </p:cNvPr>
          <p:cNvSpPr txBox="1"/>
          <p:nvPr/>
        </p:nvSpPr>
        <p:spPr>
          <a:xfrm>
            <a:off x="339538" y="1566312"/>
            <a:ext cx="8464924" cy="2400627"/>
          </a:xfrm>
          <a:prstGeom prst="rect">
            <a:avLst/>
          </a:prstGeom>
          <a:noFill/>
          <a:ln>
            <a:noFill/>
          </a:ln>
        </p:spPr>
        <p:txBody>
          <a:bodyPr spcFirstLastPara="1" wrap="square" lIns="91425" tIns="91425" rIns="91425" bIns="91425" anchor="t" anchorCtr="0">
            <a:spAutoFit/>
          </a:bodyPr>
          <a:lstStyle/>
          <a:p>
            <a:r>
              <a:rPr lang="en-GB" sz="1200" b="1" dirty="0">
                <a:solidFill>
                  <a:srgbClr val="000000"/>
                </a:solidFill>
                <a:effectLst/>
                <a:latin typeface="+mn-lt"/>
                <a:ea typeface="Calibri" panose="020F0502020204030204" pitchFamily="34" charset="0"/>
              </a:rPr>
              <a:t>Credits</a:t>
            </a:r>
            <a:endParaRPr lang="en-GB" sz="1200" dirty="0">
              <a:effectLst/>
              <a:latin typeface="+mn-lt"/>
              <a:ea typeface="Calibri" panose="020F0502020204030204" pitchFamily="34" charset="0"/>
            </a:endParaRPr>
          </a:p>
          <a:p>
            <a:endParaRPr lang="en-GB" sz="500" dirty="0">
              <a:solidFill>
                <a:srgbClr val="000000"/>
              </a:solidFill>
              <a:effectLst/>
              <a:latin typeface="+mn-lt"/>
              <a:ea typeface="Calibri" panose="020F0502020204030204" pitchFamily="34" charset="0"/>
            </a:endParaRPr>
          </a:p>
          <a:p>
            <a:r>
              <a:rPr lang="en-GB" sz="1200" b="1" dirty="0">
                <a:solidFill>
                  <a:srgbClr val="000000"/>
                </a:solidFill>
                <a:effectLst/>
                <a:latin typeface="+mn-lt"/>
                <a:ea typeface="Calibri" panose="020F0502020204030204" pitchFamily="34" charset="0"/>
              </a:rPr>
              <a:t>Page 2: </a:t>
            </a:r>
            <a:r>
              <a:rPr lang="en-GB" sz="1200" dirty="0">
                <a:solidFill>
                  <a:srgbClr val="000000"/>
                </a:solidFill>
                <a:effectLst/>
                <a:latin typeface="+mn-lt"/>
                <a:ea typeface="Calibri" panose="020F0502020204030204" pitchFamily="34" charset="0"/>
              </a:rPr>
              <a:t>‘Wicked - The Life and Times of the Wicked Witch of the West’ by Gregory Maguire published by Headline Publishing Group.</a:t>
            </a:r>
          </a:p>
          <a:p>
            <a:r>
              <a:rPr lang="en-GB" sz="1200" b="1" dirty="0">
                <a:solidFill>
                  <a:srgbClr val="000000"/>
                </a:solidFill>
                <a:effectLst/>
                <a:latin typeface="+mn-lt"/>
                <a:ea typeface="Calibri" panose="020F0502020204030204" pitchFamily="34" charset="0"/>
              </a:rPr>
              <a:t>Page 12: </a:t>
            </a:r>
            <a:r>
              <a:rPr lang="en-GB" sz="1200" dirty="0">
                <a:solidFill>
                  <a:srgbClr val="000000"/>
                </a:solidFill>
                <a:effectLst/>
                <a:latin typeface="+mn-lt"/>
                <a:ea typeface="Calibri" panose="020F0502020204030204" pitchFamily="34" charset="0"/>
              </a:rPr>
              <a:t>Lyrics and script extracts used by kind permission of the authors, </a:t>
            </a:r>
            <a:r>
              <a:rPr lang="en-GB" sz="1200" b="1" dirty="0">
                <a:solidFill>
                  <a:srgbClr val="000000"/>
                </a:solidFill>
                <a:effectLst/>
                <a:latin typeface="+mn-lt"/>
                <a:ea typeface="Calibri" panose="020F0502020204030204" pitchFamily="34" charset="0"/>
              </a:rPr>
              <a:t>Stephen Schwartz</a:t>
            </a:r>
            <a:r>
              <a:rPr lang="en-GB" sz="1200" dirty="0">
                <a:solidFill>
                  <a:srgbClr val="000000"/>
                </a:solidFill>
                <a:effectLst/>
                <a:latin typeface="+mn-lt"/>
                <a:ea typeface="Calibri" panose="020F0502020204030204" pitchFamily="34" charset="0"/>
              </a:rPr>
              <a:t> and </a:t>
            </a:r>
            <a:r>
              <a:rPr lang="en-GB" sz="1200" b="1" dirty="0">
                <a:solidFill>
                  <a:srgbClr val="000000"/>
                </a:solidFill>
                <a:effectLst/>
                <a:latin typeface="+mn-lt"/>
                <a:ea typeface="Calibri" panose="020F0502020204030204" pitchFamily="34" charset="0"/>
              </a:rPr>
              <a:t>Winnie Holzman</a:t>
            </a:r>
            <a:r>
              <a:rPr lang="en-GB" sz="1200" dirty="0">
                <a:solidFill>
                  <a:srgbClr val="000000"/>
                </a:solidFill>
                <a:effectLst/>
                <a:latin typeface="+mn-lt"/>
                <a:ea typeface="Calibri" panose="020F0502020204030204" pitchFamily="34" charset="0"/>
              </a:rPr>
              <a:t>. </a:t>
            </a:r>
            <a:endParaRPr lang="en-GB" sz="1200" dirty="0">
              <a:effectLst/>
              <a:latin typeface="+mn-lt"/>
              <a:ea typeface="Calibri" panose="020F0502020204030204" pitchFamily="34" charset="0"/>
            </a:endParaRPr>
          </a:p>
          <a:p>
            <a:r>
              <a:rPr lang="en-GB" sz="1200" b="1" dirty="0">
                <a:latin typeface="+mn-lt"/>
                <a:ea typeface="Calibri" panose="020F0502020204030204" pitchFamily="34" charset="0"/>
              </a:rPr>
              <a:t>Page 14: </a:t>
            </a:r>
            <a:r>
              <a:rPr lang="en-GB" sz="1200" dirty="0">
                <a:latin typeface="+mn-lt"/>
                <a:ea typeface="Calibri" panose="020F0502020204030204" pitchFamily="34" charset="0"/>
              </a:rPr>
              <a:t>‘The Wonderful Wizard of Oz’ by L. Frank Baum published by Puffin Classics.</a:t>
            </a:r>
          </a:p>
          <a:p>
            <a:endParaRPr lang="en-GB" sz="1200" dirty="0">
              <a:effectLst/>
              <a:latin typeface="+mn-lt"/>
              <a:ea typeface="Calibri" panose="020F0502020204030204" pitchFamily="34" charset="0"/>
            </a:endParaRPr>
          </a:p>
          <a:p>
            <a:r>
              <a:rPr lang="en-GB" sz="1200" dirty="0">
                <a:effectLst/>
                <a:latin typeface="+mn-lt"/>
                <a:ea typeface="Calibri" panose="020F0502020204030204" pitchFamily="34" charset="0"/>
              </a:rPr>
              <a:t> </a:t>
            </a:r>
          </a:p>
          <a:p>
            <a:pPr algn="ctr"/>
            <a:r>
              <a:rPr lang="en-GB" sz="1100" dirty="0">
                <a:effectLst/>
                <a:latin typeface="+mn-lt"/>
                <a:ea typeface="Calibri" panose="020F0502020204030204" pitchFamily="34" charset="0"/>
              </a:rPr>
              <a:t>©WLPL 2023. All rights reserved. </a:t>
            </a:r>
          </a:p>
          <a:p>
            <a:pPr algn="ctr"/>
            <a:r>
              <a:rPr lang="en-GB" sz="1100" dirty="0">
                <a:effectLst/>
                <a:latin typeface="+mn-lt"/>
                <a:ea typeface="Calibri" panose="020F0502020204030204" pitchFamily="34" charset="0"/>
              </a:rPr>
              <a:t> </a:t>
            </a:r>
          </a:p>
          <a:p>
            <a:pPr algn="ctr"/>
            <a:r>
              <a:rPr lang="en-GB" sz="1100" dirty="0">
                <a:effectLst/>
                <a:latin typeface="+mn-lt"/>
                <a:ea typeface="Calibri" panose="020F0502020204030204" pitchFamily="34" charset="0"/>
              </a:rPr>
              <a:t>Please note that all Wicked Active Learning materials are protected under copyright law and cannot </a:t>
            </a:r>
          </a:p>
          <a:p>
            <a:pPr algn="ctr"/>
            <a:r>
              <a:rPr lang="en-GB" sz="1100" dirty="0">
                <a:effectLst/>
                <a:latin typeface="+mn-lt"/>
                <a:ea typeface="Calibri" panose="020F0502020204030204" pitchFamily="34" charset="0"/>
              </a:rPr>
              <a:t>be used or distributed beyond the classroom by any third party without permission from the copyright owner.</a:t>
            </a:r>
          </a:p>
          <a:p>
            <a:pPr algn="ctr"/>
            <a:r>
              <a:rPr lang="en-GB" sz="1100" b="1" dirty="0">
                <a:latin typeface="+mn-lt"/>
                <a:ea typeface="Calibri" panose="020F0502020204030204" pitchFamily="34" charset="0"/>
              </a:rPr>
              <a:t>Wicked London Production Limited </a:t>
            </a:r>
            <a:r>
              <a:rPr lang="en-GB" sz="1100" dirty="0">
                <a:latin typeface="+mn-lt"/>
                <a:ea typeface="Calibri" panose="020F0502020204030204" pitchFamily="34" charset="0"/>
              </a:rPr>
              <a:t>(WLPL) is not responsible for the content of external sites.</a:t>
            </a:r>
            <a:endParaRPr lang="en-GB" sz="1100" dirty="0">
              <a:effectLst/>
              <a:latin typeface="+mn-lt"/>
              <a:ea typeface="Calibri" panose="020F0502020204030204" pitchFamily="34" charset="0"/>
            </a:endParaRPr>
          </a:p>
        </p:txBody>
      </p:sp>
    </p:spTree>
    <p:extLst>
      <p:ext uri="{BB962C8B-B14F-4D97-AF65-F5344CB8AC3E}">
        <p14:creationId xmlns:p14="http://schemas.microsoft.com/office/powerpoint/2010/main" val="1277198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pic>
        <p:nvPicPr>
          <p:cNvPr id="3" name="Picture 2" descr="A picture containing chart&#10;&#10;Description automatically generated">
            <a:extLst>
              <a:ext uri="{FF2B5EF4-FFF2-40B4-BE49-F238E27FC236}">
                <a16:creationId xmlns:a16="http://schemas.microsoft.com/office/drawing/2014/main" id="{639B83E3-260D-5BD2-D120-028F71566C99}"/>
              </a:ext>
            </a:extLst>
          </p:cNvPr>
          <p:cNvPicPr>
            <a:picLocks noChangeAspect="1"/>
          </p:cNvPicPr>
          <p:nvPr/>
        </p:nvPicPr>
        <p:blipFill>
          <a:blip r:embed="rId3"/>
          <a:stretch>
            <a:fillRect/>
          </a:stretch>
        </p:blipFill>
        <p:spPr>
          <a:xfrm>
            <a:off x="0" y="302"/>
            <a:ext cx="9144000" cy="5142895"/>
          </a:xfrm>
          <a:prstGeom prst="rect">
            <a:avLst/>
          </a:prstGeom>
        </p:spPr>
      </p:pic>
      <p:pic>
        <p:nvPicPr>
          <p:cNvPr id="4" name="Picture 3" descr="A picture containing text&#10;&#10;Description automatically generated">
            <a:extLst>
              <a:ext uri="{FF2B5EF4-FFF2-40B4-BE49-F238E27FC236}">
                <a16:creationId xmlns:a16="http://schemas.microsoft.com/office/drawing/2014/main" id="{C3718AC0-7584-A656-DC54-5497CCAC6F6D}"/>
              </a:ext>
            </a:extLst>
          </p:cNvPr>
          <p:cNvPicPr>
            <a:picLocks noChangeAspect="1"/>
          </p:cNvPicPr>
          <p:nvPr/>
        </p:nvPicPr>
        <p:blipFill>
          <a:blip r:embed="rId4"/>
          <a:stretch>
            <a:fillRect/>
          </a:stretch>
        </p:blipFill>
        <p:spPr>
          <a:xfrm>
            <a:off x="5963444" y="747700"/>
            <a:ext cx="2313547" cy="3494847"/>
          </a:xfrm>
          <a:prstGeom prst="rect">
            <a:avLst/>
          </a:prstGeom>
          <a:ln w="12700">
            <a:solidFill>
              <a:srgbClr val="00B050"/>
            </a:solidFill>
          </a:ln>
        </p:spPr>
      </p:pic>
      <p:sp>
        <p:nvSpPr>
          <p:cNvPr id="5" name="TextBox 4">
            <a:extLst>
              <a:ext uri="{FF2B5EF4-FFF2-40B4-BE49-F238E27FC236}">
                <a16:creationId xmlns:a16="http://schemas.microsoft.com/office/drawing/2014/main" id="{C076AD62-89E1-06E1-643C-A7BD83ECEE2D}"/>
              </a:ext>
            </a:extLst>
          </p:cNvPr>
          <p:cNvSpPr txBox="1"/>
          <p:nvPr/>
        </p:nvSpPr>
        <p:spPr>
          <a:xfrm>
            <a:off x="439616" y="932104"/>
            <a:ext cx="4939208" cy="1477328"/>
          </a:xfrm>
          <a:prstGeom prst="rect">
            <a:avLst/>
          </a:prstGeom>
          <a:noFill/>
        </p:spPr>
        <p:txBody>
          <a:bodyPr wrap="square" rtlCol="0">
            <a:spAutoFit/>
          </a:bodyPr>
          <a:lstStyle/>
          <a:p>
            <a:pPr marL="0" lvl="0" indent="0" algn="l" rtl="0">
              <a:lnSpc>
                <a:spcPct val="100000"/>
              </a:lnSpc>
              <a:spcAft>
                <a:spcPts val="0"/>
              </a:spcAft>
              <a:buNone/>
            </a:pPr>
            <a:r>
              <a:rPr lang="en-GB" sz="1800" b="1" dirty="0">
                <a:latin typeface="+mn-lt"/>
              </a:rPr>
              <a:t>Wicked</a:t>
            </a:r>
            <a:r>
              <a:rPr lang="en-GB" sz="1800" dirty="0">
                <a:latin typeface="+mn-lt"/>
              </a:rPr>
              <a:t> is a musical adaptation of the 1995 novel ‘Wicked: The Life and Times of the Wicked Witch of the West’ by Gregory Maguire which itself was inspired by the 1900 novel ‘The Wonderful Wizard of Oz’.</a:t>
            </a:r>
            <a:endParaRPr lang="en-GB" sz="1800" dirty="0">
              <a:solidFill>
                <a:srgbClr val="231F20"/>
              </a:solidFill>
              <a:latin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pic>
        <p:nvPicPr>
          <p:cNvPr id="3" name="Picture 2" descr="A picture containing chart&#10;&#10;Description automatically generated">
            <a:extLst>
              <a:ext uri="{FF2B5EF4-FFF2-40B4-BE49-F238E27FC236}">
                <a16:creationId xmlns:a16="http://schemas.microsoft.com/office/drawing/2014/main" id="{1FE89318-27EB-3CCF-780A-6F6260826CBE}"/>
              </a:ext>
            </a:extLst>
          </p:cNvPr>
          <p:cNvPicPr>
            <a:picLocks noChangeAspect="1"/>
          </p:cNvPicPr>
          <p:nvPr/>
        </p:nvPicPr>
        <p:blipFill>
          <a:blip r:embed="rId3"/>
          <a:stretch>
            <a:fillRect/>
          </a:stretch>
        </p:blipFill>
        <p:spPr>
          <a:xfrm>
            <a:off x="0" y="302"/>
            <a:ext cx="9144000" cy="5142895"/>
          </a:xfrm>
          <a:prstGeom prst="rect">
            <a:avLst/>
          </a:prstGeom>
        </p:spPr>
      </p:pic>
      <p:sp>
        <p:nvSpPr>
          <p:cNvPr id="5" name="TextBox 4">
            <a:extLst>
              <a:ext uri="{FF2B5EF4-FFF2-40B4-BE49-F238E27FC236}">
                <a16:creationId xmlns:a16="http://schemas.microsoft.com/office/drawing/2014/main" id="{FF5F7DCB-8070-B808-A648-619FC46FD4DB}"/>
              </a:ext>
            </a:extLst>
          </p:cNvPr>
          <p:cNvSpPr txBox="1"/>
          <p:nvPr/>
        </p:nvSpPr>
        <p:spPr>
          <a:xfrm>
            <a:off x="416857" y="447538"/>
            <a:ext cx="3207125" cy="461665"/>
          </a:xfrm>
          <a:prstGeom prst="rect">
            <a:avLst/>
          </a:prstGeom>
          <a:noFill/>
        </p:spPr>
        <p:txBody>
          <a:bodyPr wrap="square" rtlCol="0">
            <a:spAutoFit/>
          </a:bodyPr>
          <a:lstStyle/>
          <a:p>
            <a:r>
              <a:rPr lang="en-GB" sz="2400" b="1" dirty="0">
                <a:solidFill>
                  <a:srgbClr val="3AB54A"/>
                </a:solidFill>
                <a:latin typeface="+mj-lt"/>
              </a:rPr>
              <a:t>Telling Stories</a:t>
            </a:r>
          </a:p>
        </p:txBody>
      </p:sp>
      <p:sp>
        <p:nvSpPr>
          <p:cNvPr id="6" name="TextBox 5">
            <a:extLst>
              <a:ext uri="{FF2B5EF4-FFF2-40B4-BE49-F238E27FC236}">
                <a16:creationId xmlns:a16="http://schemas.microsoft.com/office/drawing/2014/main" id="{C4A3A0BF-9CA2-25C8-202C-9EFCB936C428}"/>
              </a:ext>
            </a:extLst>
          </p:cNvPr>
          <p:cNvSpPr txBox="1"/>
          <p:nvPr/>
        </p:nvSpPr>
        <p:spPr>
          <a:xfrm>
            <a:off x="439616" y="932104"/>
            <a:ext cx="5356066" cy="369332"/>
          </a:xfrm>
          <a:prstGeom prst="rect">
            <a:avLst/>
          </a:prstGeom>
          <a:noFill/>
        </p:spPr>
        <p:txBody>
          <a:bodyPr wrap="square" rtlCol="0">
            <a:spAutoFit/>
          </a:bodyPr>
          <a:lstStyle/>
          <a:p>
            <a:pPr marL="0" lvl="0" indent="0" algn="l" rtl="0">
              <a:lnSpc>
                <a:spcPct val="100000"/>
              </a:lnSpc>
              <a:spcAft>
                <a:spcPts val="0"/>
              </a:spcAft>
              <a:buNone/>
            </a:pPr>
            <a:r>
              <a:rPr lang="en-GB" sz="1800" b="1" dirty="0">
                <a:latin typeface="+mn-lt"/>
              </a:rPr>
              <a:t>What different ways are there to tell a story? </a:t>
            </a:r>
            <a:endParaRPr lang="en-GB" sz="1800" b="1" dirty="0">
              <a:solidFill>
                <a:srgbClr val="231F20"/>
              </a:solidFill>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pic>
        <p:nvPicPr>
          <p:cNvPr id="3" name="Picture 2" descr="A picture containing chart&#10;&#10;Description automatically generated">
            <a:extLst>
              <a:ext uri="{FF2B5EF4-FFF2-40B4-BE49-F238E27FC236}">
                <a16:creationId xmlns:a16="http://schemas.microsoft.com/office/drawing/2014/main" id="{746CA59D-DA3F-DA92-44E5-2432C0B9890D}"/>
              </a:ext>
            </a:extLst>
          </p:cNvPr>
          <p:cNvPicPr>
            <a:picLocks noChangeAspect="1"/>
          </p:cNvPicPr>
          <p:nvPr/>
        </p:nvPicPr>
        <p:blipFill>
          <a:blip r:embed="rId3"/>
          <a:stretch>
            <a:fillRect/>
          </a:stretch>
        </p:blipFill>
        <p:spPr>
          <a:xfrm>
            <a:off x="0" y="302"/>
            <a:ext cx="9144000" cy="5142895"/>
          </a:xfrm>
          <a:prstGeom prst="rect">
            <a:avLst/>
          </a:prstGeom>
        </p:spPr>
      </p:pic>
      <p:sp>
        <p:nvSpPr>
          <p:cNvPr id="6" name="TextBox 5">
            <a:extLst>
              <a:ext uri="{FF2B5EF4-FFF2-40B4-BE49-F238E27FC236}">
                <a16:creationId xmlns:a16="http://schemas.microsoft.com/office/drawing/2014/main" id="{15B4042B-F5F9-DD45-2994-E67D0F9F0DF4}"/>
              </a:ext>
            </a:extLst>
          </p:cNvPr>
          <p:cNvSpPr txBox="1"/>
          <p:nvPr/>
        </p:nvSpPr>
        <p:spPr>
          <a:xfrm>
            <a:off x="439616" y="932104"/>
            <a:ext cx="7272272" cy="1200329"/>
          </a:xfrm>
          <a:prstGeom prst="rect">
            <a:avLst/>
          </a:prstGeom>
          <a:noFill/>
        </p:spPr>
        <p:txBody>
          <a:bodyPr wrap="square" rtlCol="0">
            <a:spAutoFit/>
          </a:bodyPr>
          <a:lstStyle/>
          <a:p>
            <a:pPr marL="0" lvl="0" indent="0" algn="l" rtl="0">
              <a:lnSpc>
                <a:spcPct val="100000"/>
              </a:lnSpc>
              <a:spcAft>
                <a:spcPts val="0"/>
              </a:spcAft>
              <a:buNone/>
            </a:pPr>
            <a:r>
              <a:rPr lang="en-GB" sz="1800" b="1" dirty="0">
                <a:latin typeface="+mn-lt"/>
              </a:rPr>
              <a:t>What different ways are there to tell a story?</a:t>
            </a:r>
          </a:p>
          <a:p>
            <a:pPr marL="0" lvl="0" indent="0" algn="l" rtl="0">
              <a:lnSpc>
                <a:spcPct val="100000"/>
              </a:lnSpc>
              <a:spcAft>
                <a:spcPts val="0"/>
              </a:spcAft>
              <a:buNone/>
            </a:pPr>
            <a:endParaRPr lang="en-GB" sz="1800" dirty="0">
              <a:latin typeface="+mn-lt"/>
            </a:endParaRPr>
          </a:p>
          <a:p>
            <a:pPr marL="0" lvl="0" indent="0" algn="l" rtl="0">
              <a:lnSpc>
                <a:spcPct val="100000"/>
              </a:lnSpc>
              <a:spcAft>
                <a:spcPts val="0"/>
              </a:spcAft>
              <a:buNone/>
            </a:pPr>
            <a:r>
              <a:rPr lang="en-GB" sz="1800" dirty="0">
                <a:latin typeface="+mn-lt"/>
              </a:rPr>
              <a:t>Plays, musicals, novels, poetry, graphic novels, film, TV series, fictional diaries, fictional letters </a:t>
            </a:r>
            <a:endParaRPr lang="en-GB" sz="1800" dirty="0">
              <a:solidFill>
                <a:srgbClr val="231F20"/>
              </a:solidFill>
              <a:latin typeface="+mn-lt"/>
            </a:endParaRPr>
          </a:p>
        </p:txBody>
      </p:sp>
      <p:sp>
        <p:nvSpPr>
          <p:cNvPr id="2" name="TextBox 1">
            <a:extLst>
              <a:ext uri="{FF2B5EF4-FFF2-40B4-BE49-F238E27FC236}">
                <a16:creationId xmlns:a16="http://schemas.microsoft.com/office/drawing/2014/main" id="{44DFE817-6C8C-A111-1DD3-28B0A874F9CC}"/>
              </a:ext>
            </a:extLst>
          </p:cNvPr>
          <p:cNvSpPr txBox="1"/>
          <p:nvPr/>
        </p:nvSpPr>
        <p:spPr>
          <a:xfrm>
            <a:off x="416857" y="447538"/>
            <a:ext cx="3207125" cy="461665"/>
          </a:xfrm>
          <a:prstGeom prst="rect">
            <a:avLst/>
          </a:prstGeom>
          <a:noFill/>
        </p:spPr>
        <p:txBody>
          <a:bodyPr wrap="square" rtlCol="0">
            <a:spAutoFit/>
          </a:bodyPr>
          <a:lstStyle/>
          <a:p>
            <a:r>
              <a:rPr lang="en-GB" sz="2400" b="1" dirty="0">
                <a:solidFill>
                  <a:srgbClr val="3AB54A"/>
                </a:solidFill>
                <a:latin typeface="+mj-lt"/>
              </a:rPr>
              <a:t>Telling Stories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pic>
        <p:nvPicPr>
          <p:cNvPr id="3" name="Picture 2" descr="A picture containing chart&#10;&#10;Description automatically generated">
            <a:extLst>
              <a:ext uri="{FF2B5EF4-FFF2-40B4-BE49-F238E27FC236}">
                <a16:creationId xmlns:a16="http://schemas.microsoft.com/office/drawing/2014/main" id="{81ACA53C-AF44-DA5C-9372-9AB56E118EDF}"/>
              </a:ext>
            </a:extLst>
          </p:cNvPr>
          <p:cNvPicPr>
            <a:picLocks noChangeAspect="1"/>
          </p:cNvPicPr>
          <p:nvPr/>
        </p:nvPicPr>
        <p:blipFill>
          <a:blip r:embed="rId3"/>
          <a:stretch>
            <a:fillRect/>
          </a:stretch>
        </p:blipFill>
        <p:spPr>
          <a:xfrm>
            <a:off x="0" y="302"/>
            <a:ext cx="9144000" cy="5142895"/>
          </a:xfrm>
          <a:prstGeom prst="rect">
            <a:avLst/>
          </a:prstGeom>
        </p:spPr>
      </p:pic>
      <p:sp>
        <p:nvSpPr>
          <p:cNvPr id="6" name="TextBox 5">
            <a:extLst>
              <a:ext uri="{FF2B5EF4-FFF2-40B4-BE49-F238E27FC236}">
                <a16:creationId xmlns:a16="http://schemas.microsoft.com/office/drawing/2014/main" id="{BFB2E281-30A9-9725-BEEC-BD7F39662996}"/>
              </a:ext>
            </a:extLst>
          </p:cNvPr>
          <p:cNvSpPr txBox="1"/>
          <p:nvPr/>
        </p:nvSpPr>
        <p:spPr>
          <a:xfrm>
            <a:off x="439616" y="932104"/>
            <a:ext cx="6203231" cy="923330"/>
          </a:xfrm>
          <a:prstGeom prst="rect">
            <a:avLst/>
          </a:prstGeom>
          <a:noFill/>
        </p:spPr>
        <p:txBody>
          <a:bodyPr wrap="square" rtlCol="0">
            <a:spAutoFit/>
          </a:bodyPr>
          <a:lstStyle/>
          <a:p>
            <a:pPr marL="0" lvl="0" indent="0" algn="l" rtl="0">
              <a:lnSpc>
                <a:spcPct val="100000"/>
              </a:lnSpc>
              <a:spcAft>
                <a:spcPts val="0"/>
              </a:spcAft>
              <a:buNone/>
            </a:pPr>
            <a:r>
              <a:rPr lang="en-GB" sz="1800" b="1" dirty="0">
                <a:latin typeface="+mn-lt"/>
              </a:rPr>
              <a:t>Pause to think – what mediums do these use? </a:t>
            </a:r>
          </a:p>
          <a:p>
            <a:pPr marL="0" lvl="0" indent="0" algn="l" rtl="0">
              <a:lnSpc>
                <a:spcPct val="100000"/>
              </a:lnSpc>
              <a:spcAft>
                <a:spcPts val="0"/>
              </a:spcAft>
              <a:buNone/>
            </a:pPr>
            <a:endParaRPr lang="en-GB" sz="1800" b="1" dirty="0">
              <a:solidFill>
                <a:srgbClr val="231F20"/>
              </a:solidFill>
              <a:latin typeface="+mn-lt"/>
            </a:endParaRPr>
          </a:p>
          <a:p>
            <a:pPr marL="0" lvl="0" indent="0" algn="l" rtl="0">
              <a:lnSpc>
                <a:spcPct val="100000"/>
              </a:lnSpc>
              <a:spcAft>
                <a:spcPts val="0"/>
              </a:spcAft>
              <a:buNone/>
            </a:pPr>
            <a:r>
              <a:rPr lang="en-GB" sz="1800" dirty="0">
                <a:solidFill>
                  <a:srgbClr val="231F20"/>
                </a:solidFill>
                <a:latin typeface="+mn-lt"/>
              </a:rPr>
              <a:t>Prose, scripts, drawings, moving image, the spoken word.</a:t>
            </a:r>
          </a:p>
        </p:txBody>
      </p:sp>
      <p:sp>
        <p:nvSpPr>
          <p:cNvPr id="2" name="TextBox 1">
            <a:extLst>
              <a:ext uri="{FF2B5EF4-FFF2-40B4-BE49-F238E27FC236}">
                <a16:creationId xmlns:a16="http://schemas.microsoft.com/office/drawing/2014/main" id="{F7854891-E137-AB87-B8DC-D11A95ECA79B}"/>
              </a:ext>
            </a:extLst>
          </p:cNvPr>
          <p:cNvSpPr txBox="1"/>
          <p:nvPr/>
        </p:nvSpPr>
        <p:spPr>
          <a:xfrm>
            <a:off x="416857" y="447538"/>
            <a:ext cx="3207125" cy="461665"/>
          </a:xfrm>
          <a:prstGeom prst="rect">
            <a:avLst/>
          </a:prstGeom>
          <a:noFill/>
        </p:spPr>
        <p:txBody>
          <a:bodyPr wrap="square" rtlCol="0">
            <a:spAutoFit/>
          </a:bodyPr>
          <a:lstStyle/>
          <a:p>
            <a:r>
              <a:rPr lang="en-GB" sz="2400" b="1" dirty="0">
                <a:solidFill>
                  <a:srgbClr val="3AB54A"/>
                </a:solidFill>
                <a:latin typeface="+mj-lt"/>
              </a:rPr>
              <a:t>Telling Stories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pic>
        <p:nvPicPr>
          <p:cNvPr id="3" name="Picture 2" descr="A picture containing chart&#10;&#10;Description automatically generated">
            <a:extLst>
              <a:ext uri="{FF2B5EF4-FFF2-40B4-BE49-F238E27FC236}">
                <a16:creationId xmlns:a16="http://schemas.microsoft.com/office/drawing/2014/main" id="{BB7F3933-C17A-4E77-6328-2F85B9D09B6B}"/>
              </a:ext>
            </a:extLst>
          </p:cNvPr>
          <p:cNvPicPr>
            <a:picLocks noChangeAspect="1"/>
          </p:cNvPicPr>
          <p:nvPr/>
        </p:nvPicPr>
        <p:blipFill>
          <a:blip r:embed="rId3"/>
          <a:stretch>
            <a:fillRect/>
          </a:stretch>
        </p:blipFill>
        <p:spPr>
          <a:xfrm>
            <a:off x="0" y="302"/>
            <a:ext cx="9144000" cy="5142895"/>
          </a:xfrm>
          <a:prstGeom prst="rect">
            <a:avLst/>
          </a:prstGeom>
        </p:spPr>
      </p:pic>
      <p:sp>
        <p:nvSpPr>
          <p:cNvPr id="2" name="TextBox 1">
            <a:extLst>
              <a:ext uri="{FF2B5EF4-FFF2-40B4-BE49-F238E27FC236}">
                <a16:creationId xmlns:a16="http://schemas.microsoft.com/office/drawing/2014/main" id="{5A4569AC-5D8F-505A-D8F7-7CDC87CF07A8}"/>
              </a:ext>
            </a:extLst>
          </p:cNvPr>
          <p:cNvSpPr txBox="1"/>
          <p:nvPr/>
        </p:nvSpPr>
        <p:spPr>
          <a:xfrm>
            <a:off x="439616" y="932104"/>
            <a:ext cx="7756366" cy="646331"/>
          </a:xfrm>
          <a:prstGeom prst="rect">
            <a:avLst/>
          </a:prstGeom>
          <a:noFill/>
        </p:spPr>
        <p:txBody>
          <a:bodyPr wrap="square" rtlCol="0">
            <a:spAutoFit/>
          </a:bodyPr>
          <a:lstStyle/>
          <a:p>
            <a:pPr marL="0" lvl="0" indent="0" algn="l" rtl="0">
              <a:lnSpc>
                <a:spcPct val="100000"/>
              </a:lnSpc>
              <a:spcAft>
                <a:spcPts val="0"/>
              </a:spcAft>
              <a:buNone/>
            </a:pPr>
            <a:r>
              <a:rPr lang="en-GB" sz="1800" b="1" dirty="0">
                <a:latin typeface="+mn-lt"/>
              </a:rPr>
              <a:t>What are the advantages and disadvantages of different story-telling methods? </a:t>
            </a:r>
            <a:endParaRPr lang="en-GB" sz="1800" b="1" dirty="0">
              <a:solidFill>
                <a:srgbClr val="231F20"/>
              </a:solidFill>
              <a:latin typeface="+mn-lt"/>
            </a:endParaRPr>
          </a:p>
        </p:txBody>
      </p:sp>
      <p:sp>
        <p:nvSpPr>
          <p:cNvPr id="4" name="TextBox 3">
            <a:extLst>
              <a:ext uri="{FF2B5EF4-FFF2-40B4-BE49-F238E27FC236}">
                <a16:creationId xmlns:a16="http://schemas.microsoft.com/office/drawing/2014/main" id="{E96B37E5-C127-D91D-9FA8-65C72DA893BD}"/>
              </a:ext>
            </a:extLst>
          </p:cNvPr>
          <p:cNvSpPr txBox="1"/>
          <p:nvPr/>
        </p:nvSpPr>
        <p:spPr>
          <a:xfrm>
            <a:off x="416857" y="447538"/>
            <a:ext cx="3207125" cy="461665"/>
          </a:xfrm>
          <a:prstGeom prst="rect">
            <a:avLst/>
          </a:prstGeom>
          <a:noFill/>
        </p:spPr>
        <p:txBody>
          <a:bodyPr wrap="square" rtlCol="0">
            <a:spAutoFit/>
          </a:bodyPr>
          <a:lstStyle/>
          <a:p>
            <a:r>
              <a:rPr lang="en-GB" sz="2400" b="1" dirty="0">
                <a:solidFill>
                  <a:srgbClr val="3AB54A"/>
                </a:solidFill>
                <a:latin typeface="+mj-lt"/>
              </a:rPr>
              <a:t>Telling Stories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pic>
        <p:nvPicPr>
          <p:cNvPr id="3" name="Picture 2" descr="A picture containing chart&#10;&#10;Description automatically generated">
            <a:extLst>
              <a:ext uri="{FF2B5EF4-FFF2-40B4-BE49-F238E27FC236}">
                <a16:creationId xmlns:a16="http://schemas.microsoft.com/office/drawing/2014/main" id="{ED6FED0E-3FAC-2241-B422-A9625AA86952}"/>
              </a:ext>
            </a:extLst>
          </p:cNvPr>
          <p:cNvPicPr>
            <a:picLocks noChangeAspect="1"/>
          </p:cNvPicPr>
          <p:nvPr/>
        </p:nvPicPr>
        <p:blipFill>
          <a:blip r:embed="rId3"/>
          <a:stretch>
            <a:fillRect/>
          </a:stretch>
        </p:blipFill>
        <p:spPr>
          <a:xfrm>
            <a:off x="0" y="302"/>
            <a:ext cx="9144000" cy="5142895"/>
          </a:xfrm>
          <a:prstGeom prst="rect">
            <a:avLst/>
          </a:prstGeom>
        </p:spPr>
      </p:pic>
      <p:sp>
        <p:nvSpPr>
          <p:cNvPr id="5" name="TextBox 4">
            <a:extLst>
              <a:ext uri="{FF2B5EF4-FFF2-40B4-BE49-F238E27FC236}">
                <a16:creationId xmlns:a16="http://schemas.microsoft.com/office/drawing/2014/main" id="{8EE63070-58B7-D5FD-752E-735831A80546}"/>
              </a:ext>
            </a:extLst>
          </p:cNvPr>
          <p:cNvSpPr txBox="1"/>
          <p:nvPr/>
        </p:nvSpPr>
        <p:spPr>
          <a:xfrm>
            <a:off x="439615" y="932104"/>
            <a:ext cx="8179949" cy="3170099"/>
          </a:xfrm>
          <a:prstGeom prst="rect">
            <a:avLst/>
          </a:prstGeom>
          <a:noFill/>
        </p:spPr>
        <p:txBody>
          <a:bodyPr wrap="square" rtlCol="0">
            <a:spAutoFit/>
          </a:bodyPr>
          <a:lstStyle/>
          <a:p>
            <a:pPr marL="0" lvl="0" indent="0" algn="l" rtl="0">
              <a:lnSpc>
                <a:spcPct val="100000"/>
              </a:lnSpc>
              <a:spcAft>
                <a:spcPts val="0"/>
              </a:spcAft>
              <a:buNone/>
            </a:pPr>
            <a:r>
              <a:rPr lang="en-GB" sz="1800" b="1" dirty="0">
                <a:latin typeface="+mn-lt"/>
              </a:rPr>
              <a:t>What are the advantages and disadvantages of different story-telling methods?</a:t>
            </a:r>
          </a:p>
          <a:p>
            <a:pPr marL="0" lvl="0" indent="0" algn="l" rtl="0">
              <a:lnSpc>
                <a:spcPct val="100000"/>
              </a:lnSpc>
              <a:spcAft>
                <a:spcPts val="0"/>
              </a:spcAft>
              <a:buNone/>
            </a:pPr>
            <a:endParaRPr lang="en-GB" b="1" dirty="0">
              <a:latin typeface="+mn-lt"/>
            </a:endParaRPr>
          </a:p>
          <a:p>
            <a:pPr marL="0" lvl="0" indent="0" algn="l" rtl="0">
              <a:lnSpc>
                <a:spcPct val="100000"/>
              </a:lnSpc>
              <a:spcAft>
                <a:spcPts val="0"/>
              </a:spcAft>
              <a:buNone/>
            </a:pPr>
            <a:r>
              <a:rPr lang="en-GB" sz="1800" dirty="0">
                <a:latin typeface="+mn-lt"/>
              </a:rPr>
              <a:t>Play/TV/Film versus Novel </a:t>
            </a:r>
          </a:p>
          <a:p>
            <a:pPr marL="0" lvl="0" indent="0" algn="l" rtl="0">
              <a:lnSpc>
                <a:spcPct val="100000"/>
              </a:lnSpc>
              <a:spcAft>
                <a:spcPts val="0"/>
              </a:spcAft>
              <a:buNone/>
            </a:pPr>
            <a:endParaRPr lang="en-GB" dirty="0">
              <a:latin typeface="+mn-lt"/>
            </a:endParaRPr>
          </a:p>
          <a:p>
            <a:pPr marL="0" lvl="0" indent="0" algn="l" rtl="0">
              <a:lnSpc>
                <a:spcPct val="100000"/>
              </a:lnSpc>
              <a:spcAft>
                <a:spcPts val="0"/>
              </a:spcAft>
              <a:buNone/>
            </a:pPr>
            <a:r>
              <a:rPr lang="en-GB" sz="1800" dirty="0">
                <a:latin typeface="+mn-lt"/>
              </a:rPr>
              <a:t>Following a range of characters rather than being limited to one perspective</a:t>
            </a:r>
          </a:p>
          <a:p>
            <a:pPr marL="0" lvl="0" indent="0" algn="l" rtl="0">
              <a:lnSpc>
                <a:spcPct val="100000"/>
              </a:lnSpc>
              <a:spcAft>
                <a:spcPts val="0"/>
              </a:spcAft>
              <a:buNone/>
            </a:pPr>
            <a:endParaRPr lang="en-GB" dirty="0">
              <a:latin typeface="+mn-lt"/>
            </a:endParaRPr>
          </a:p>
          <a:p>
            <a:pPr marL="0" lvl="0" indent="0" algn="l" rtl="0">
              <a:lnSpc>
                <a:spcPct val="100000"/>
              </a:lnSpc>
              <a:spcAft>
                <a:spcPts val="0"/>
              </a:spcAft>
              <a:buNone/>
            </a:pPr>
            <a:r>
              <a:rPr lang="en-GB" sz="1800" dirty="0">
                <a:latin typeface="+mn-lt"/>
              </a:rPr>
              <a:t>Seeing a wider world as the director interprets it, potentially gaining a deeper understanding of the backstory of other characters (as in </a:t>
            </a:r>
            <a:r>
              <a:rPr lang="en-GB" sz="1800" b="1" dirty="0">
                <a:latin typeface="+mn-lt"/>
              </a:rPr>
              <a:t>Wicked</a:t>
            </a:r>
            <a:r>
              <a:rPr lang="en-GB" sz="1800" dirty="0">
                <a:latin typeface="+mn-lt"/>
              </a:rPr>
              <a:t>).</a:t>
            </a:r>
          </a:p>
          <a:p>
            <a:pPr marL="0" lvl="0" indent="0" algn="l" rtl="0">
              <a:lnSpc>
                <a:spcPct val="100000"/>
              </a:lnSpc>
              <a:spcAft>
                <a:spcPts val="0"/>
              </a:spcAft>
              <a:buNone/>
            </a:pPr>
            <a:endParaRPr lang="en-GB" dirty="0">
              <a:latin typeface="+mn-lt"/>
            </a:endParaRPr>
          </a:p>
          <a:p>
            <a:pPr marL="0" lvl="0" indent="0" algn="l" rtl="0">
              <a:lnSpc>
                <a:spcPct val="100000"/>
              </a:lnSpc>
              <a:spcAft>
                <a:spcPts val="0"/>
              </a:spcAft>
              <a:buNone/>
            </a:pPr>
            <a:r>
              <a:rPr lang="en-GB" sz="1800" dirty="0">
                <a:latin typeface="+mn-lt"/>
              </a:rPr>
              <a:t>But - lacks authorial voice, removes reader’s unique experience of the story, reader does not use their imagination.</a:t>
            </a:r>
          </a:p>
        </p:txBody>
      </p:sp>
      <p:sp>
        <p:nvSpPr>
          <p:cNvPr id="2" name="TextBox 1">
            <a:extLst>
              <a:ext uri="{FF2B5EF4-FFF2-40B4-BE49-F238E27FC236}">
                <a16:creationId xmlns:a16="http://schemas.microsoft.com/office/drawing/2014/main" id="{4865FC2F-BBBC-4DE7-3708-F35D4F095F3A}"/>
              </a:ext>
            </a:extLst>
          </p:cNvPr>
          <p:cNvSpPr txBox="1"/>
          <p:nvPr/>
        </p:nvSpPr>
        <p:spPr>
          <a:xfrm>
            <a:off x="416857" y="447538"/>
            <a:ext cx="3207125" cy="461665"/>
          </a:xfrm>
          <a:prstGeom prst="rect">
            <a:avLst/>
          </a:prstGeom>
          <a:noFill/>
        </p:spPr>
        <p:txBody>
          <a:bodyPr wrap="square" rtlCol="0">
            <a:spAutoFit/>
          </a:bodyPr>
          <a:lstStyle/>
          <a:p>
            <a:r>
              <a:rPr lang="en-GB" sz="2400" b="1" dirty="0">
                <a:solidFill>
                  <a:srgbClr val="3AB54A"/>
                </a:solidFill>
                <a:latin typeface="+mj-lt"/>
              </a:rPr>
              <a:t>Telling Stories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3" name="Picture 2" descr="A picture containing chart&#10;&#10;Description automatically generated">
            <a:extLst>
              <a:ext uri="{FF2B5EF4-FFF2-40B4-BE49-F238E27FC236}">
                <a16:creationId xmlns:a16="http://schemas.microsoft.com/office/drawing/2014/main" id="{28087AA9-CFFD-9CF2-B6CD-C1309433225A}"/>
              </a:ext>
            </a:extLst>
          </p:cNvPr>
          <p:cNvPicPr>
            <a:picLocks noChangeAspect="1"/>
          </p:cNvPicPr>
          <p:nvPr/>
        </p:nvPicPr>
        <p:blipFill>
          <a:blip r:embed="rId3"/>
          <a:stretch>
            <a:fillRect/>
          </a:stretch>
        </p:blipFill>
        <p:spPr>
          <a:xfrm>
            <a:off x="0" y="302"/>
            <a:ext cx="9144000" cy="5142895"/>
          </a:xfrm>
          <a:prstGeom prst="rect">
            <a:avLst/>
          </a:prstGeom>
        </p:spPr>
      </p:pic>
      <p:sp>
        <p:nvSpPr>
          <p:cNvPr id="2" name="TextBox 1">
            <a:extLst>
              <a:ext uri="{FF2B5EF4-FFF2-40B4-BE49-F238E27FC236}">
                <a16:creationId xmlns:a16="http://schemas.microsoft.com/office/drawing/2014/main" id="{B310AE98-1A76-30A6-3D73-61CD41318A46}"/>
              </a:ext>
            </a:extLst>
          </p:cNvPr>
          <p:cNvSpPr txBox="1"/>
          <p:nvPr/>
        </p:nvSpPr>
        <p:spPr>
          <a:xfrm>
            <a:off x="439616" y="932104"/>
            <a:ext cx="6949543" cy="369332"/>
          </a:xfrm>
          <a:prstGeom prst="rect">
            <a:avLst/>
          </a:prstGeom>
          <a:noFill/>
        </p:spPr>
        <p:txBody>
          <a:bodyPr wrap="square" rtlCol="0">
            <a:spAutoFit/>
          </a:bodyPr>
          <a:lstStyle/>
          <a:p>
            <a:pPr marL="0" lvl="0" indent="0" algn="l" rtl="0">
              <a:lnSpc>
                <a:spcPct val="100000"/>
              </a:lnSpc>
              <a:spcAft>
                <a:spcPts val="0"/>
              </a:spcAft>
              <a:buNone/>
            </a:pPr>
            <a:r>
              <a:rPr lang="en-GB" sz="1800" b="1" dirty="0">
                <a:latin typeface="+mn-lt"/>
              </a:rPr>
              <a:t>How does music help to tell a story more than a play?</a:t>
            </a:r>
            <a:endParaRPr lang="en-GB" sz="1800" b="1" dirty="0">
              <a:solidFill>
                <a:srgbClr val="231F20"/>
              </a:solidFill>
              <a:latin typeface="+mn-lt"/>
            </a:endParaRPr>
          </a:p>
        </p:txBody>
      </p:sp>
      <p:sp>
        <p:nvSpPr>
          <p:cNvPr id="4" name="TextBox 3">
            <a:extLst>
              <a:ext uri="{FF2B5EF4-FFF2-40B4-BE49-F238E27FC236}">
                <a16:creationId xmlns:a16="http://schemas.microsoft.com/office/drawing/2014/main" id="{F993B4AE-066B-2DB6-4F0C-56020C980C07}"/>
              </a:ext>
            </a:extLst>
          </p:cNvPr>
          <p:cNvSpPr txBox="1"/>
          <p:nvPr/>
        </p:nvSpPr>
        <p:spPr>
          <a:xfrm>
            <a:off x="416857" y="447538"/>
            <a:ext cx="3207125" cy="461665"/>
          </a:xfrm>
          <a:prstGeom prst="rect">
            <a:avLst/>
          </a:prstGeom>
          <a:noFill/>
        </p:spPr>
        <p:txBody>
          <a:bodyPr wrap="square" rtlCol="0">
            <a:spAutoFit/>
          </a:bodyPr>
          <a:lstStyle/>
          <a:p>
            <a:r>
              <a:rPr lang="en-GB" sz="2400" b="1" dirty="0">
                <a:solidFill>
                  <a:srgbClr val="3AB54A"/>
                </a:solidFill>
                <a:latin typeface="+mj-lt"/>
              </a:rPr>
              <a:t>Telling Stories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pic>
        <p:nvPicPr>
          <p:cNvPr id="3" name="Picture 2" descr="A picture containing chart&#10;&#10;Description automatically generated">
            <a:extLst>
              <a:ext uri="{FF2B5EF4-FFF2-40B4-BE49-F238E27FC236}">
                <a16:creationId xmlns:a16="http://schemas.microsoft.com/office/drawing/2014/main" id="{538AE9C6-D42C-4F28-F5A7-ECD73F3F50FD}"/>
              </a:ext>
            </a:extLst>
          </p:cNvPr>
          <p:cNvPicPr>
            <a:picLocks noChangeAspect="1"/>
          </p:cNvPicPr>
          <p:nvPr/>
        </p:nvPicPr>
        <p:blipFill>
          <a:blip r:embed="rId3"/>
          <a:stretch>
            <a:fillRect/>
          </a:stretch>
        </p:blipFill>
        <p:spPr>
          <a:xfrm>
            <a:off x="0" y="302"/>
            <a:ext cx="9144000" cy="5142895"/>
          </a:xfrm>
          <a:prstGeom prst="rect">
            <a:avLst/>
          </a:prstGeom>
        </p:spPr>
      </p:pic>
      <p:sp>
        <p:nvSpPr>
          <p:cNvPr id="5" name="TextBox 4">
            <a:extLst>
              <a:ext uri="{FF2B5EF4-FFF2-40B4-BE49-F238E27FC236}">
                <a16:creationId xmlns:a16="http://schemas.microsoft.com/office/drawing/2014/main" id="{718C019F-EF18-17CB-A163-C2B500390F3D}"/>
              </a:ext>
            </a:extLst>
          </p:cNvPr>
          <p:cNvSpPr txBox="1"/>
          <p:nvPr/>
        </p:nvSpPr>
        <p:spPr>
          <a:xfrm>
            <a:off x="439616" y="932104"/>
            <a:ext cx="8011860" cy="1754326"/>
          </a:xfrm>
          <a:prstGeom prst="rect">
            <a:avLst/>
          </a:prstGeom>
          <a:noFill/>
        </p:spPr>
        <p:txBody>
          <a:bodyPr wrap="square" rtlCol="0">
            <a:spAutoFit/>
          </a:bodyPr>
          <a:lstStyle/>
          <a:p>
            <a:pPr marL="0" lvl="0" indent="0" algn="l" rtl="0">
              <a:lnSpc>
                <a:spcPct val="100000"/>
              </a:lnSpc>
              <a:spcAft>
                <a:spcPts val="0"/>
              </a:spcAft>
              <a:buNone/>
            </a:pPr>
            <a:r>
              <a:rPr lang="en-GB" sz="1800" b="1" dirty="0">
                <a:latin typeface="+mn-lt"/>
              </a:rPr>
              <a:t>Not only is Wicked in a different medium and genre to the original novel, it is also told from a different perspective.</a:t>
            </a:r>
          </a:p>
          <a:p>
            <a:pPr marL="0" lvl="0" indent="0" algn="l" rtl="0">
              <a:lnSpc>
                <a:spcPct val="100000"/>
              </a:lnSpc>
              <a:spcAft>
                <a:spcPts val="0"/>
              </a:spcAft>
              <a:buNone/>
            </a:pPr>
            <a:endParaRPr lang="en-GB" sz="1800" b="1" dirty="0">
              <a:solidFill>
                <a:srgbClr val="231F20"/>
              </a:solidFill>
              <a:latin typeface="+mn-lt"/>
            </a:endParaRPr>
          </a:p>
          <a:p>
            <a:pPr marL="0" lvl="0" indent="0" algn="l" rtl="0">
              <a:lnSpc>
                <a:spcPct val="100000"/>
              </a:lnSpc>
              <a:spcAft>
                <a:spcPts val="0"/>
              </a:spcAft>
              <a:buNone/>
            </a:pPr>
            <a:r>
              <a:rPr lang="en-GB" sz="1800" dirty="0">
                <a:solidFill>
                  <a:srgbClr val="231F20"/>
                </a:solidFill>
                <a:latin typeface="+mn-lt"/>
              </a:rPr>
              <a:t>How does the medium of theatre help us understand more about characters?</a:t>
            </a:r>
          </a:p>
          <a:p>
            <a:pPr marL="0" lvl="0" indent="0" algn="l" rtl="0">
              <a:lnSpc>
                <a:spcPct val="100000"/>
              </a:lnSpc>
              <a:spcAft>
                <a:spcPts val="0"/>
              </a:spcAft>
              <a:buNone/>
            </a:pPr>
            <a:endParaRPr lang="en-GB" sz="1800" dirty="0">
              <a:solidFill>
                <a:srgbClr val="231F20"/>
              </a:solidFill>
              <a:latin typeface="+mn-lt"/>
            </a:endParaRPr>
          </a:p>
          <a:p>
            <a:pPr marL="0" lvl="0" indent="0" algn="l" rtl="0">
              <a:lnSpc>
                <a:spcPct val="100000"/>
              </a:lnSpc>
              <a:spcAft>
                <a:spcPts val="0"/>
              </a:spcAft>
              <a:buNone/>
            </a:pPr>
            <a:r>
              <a:rPr lang="en-GB" sz="1800" dirty="0">
                <a:solidFill>
                  <a:srgbClr val="231F20"/>
                </a:solidFill>
                <a:latin typeface="+mn-lt"/>
              </a:rPr>
              <a:t>Is this better than television? If so, why, or why not?</a:t>
            </a:r>
          </a:p>
        </p:txBody>
      </p:sp>
      <p:sp>
        <p:nvSpPr>
          <p:cNvPr id="2" name="TextBox 1">
            <a:extLst>
              <a:ext uri="{FF2B5EF4-FFF2-40B4-BE49-F238E27FC236}">
                <a16:creationId xmlns:a16="http://schemas.microsoft.com/office/drawing/2014/main" id="{33CC94D3-525C-1600-5B19-81F874D0992E}"/>
              </a:ext>
            </a:extLst>
          </p:cNvPr>
          <p:cNvSpPr txBox="1"/>
          <p:nvPr/>
        </p:nvSpPr>
        <p:spPr>
          <a:xfrm>
            <a:off x="416857" y="447538"/>
            <a:ext cx="3207125" cy="461665"/>
          </a:xfrm>
          <a:prstGeom prst="rect">
            <a:avLst/>
          </a:prstGeom>
          <a:noFill/>
        </p:spPr>
        <p:txBody>
          <a:bodyPr wrap="square" rtlCol="0">
            <a:spAutoFit/>
          </a:bodyPr>
          <a:lstStyle/>
          <a:p>
            <a:r>
              <a:rPr lang="en-GB" sz="2400" b="1" dirty="0">
                <a:solidFill>
                  <a:srgbClr val="3AB54A"/>
                </a:solidFill>
                <a:latin typeface="+mj-lt"/>
              </a:rPr>
              <a:t>Telling Stories</a:t>
            </a: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7F12F21DF05CA4689011F00E676D4B5" ma:contentTypeVersion="16" ma:contentTypeDescription="Create a new document." ma:contentTypeScope="" ma:versionID="ba11c7215b9a64acce5bccbdbc67fab2">
  <xsd:schema xmlns:xsd="http://www.w3.org/2001/XMLSchema" xmlns:xs="http://www.w3.org/2001/XMLSchema" xmlns:p="http://schemas.microsoft.com/office/2006/metadata/properties" xmlns:ns2="33bcd4d9-427e-4fbb-9316-72b4cceb92f6" xmlns:ns3="29966af0-fc6d-423a-b7f6-94e0587b3383" targetNamespace="http://schemas.microsoft.com/office/2006/metadata/properties" ma:root="true" ma:fieldsID="cd19ba94a101b306953452c5cdb61c6c" ns2:_="" ns3:_="">
    <xsd:import namespace="33bcd4d9-427e-4fbb-9316-72b4cceb92f6"/>
    <xsd:import namespace="29966af0-fc6d-423a-b7f6-94e0587b3383"/>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element ref="ns3:MediaLengthInSecon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3bcd4d9-427e-4fbb-9316-72b4cceb92f6"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3b24fd3b-70f7-4c52-a1a5-928627653865}" ma:internalName="TaxCatchAll" ma:showField="CatchAllData" ma:web="33bcd4d9-427e-4fbb-9316-72b4cceb92f6">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9966af0-fc6d-423a-b7f6-94e0587b3383"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087df421-5cef-4149-b4e5-5803b99dcf30"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258F7FB-CD86-4C72-9E6B-A2D09551659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3bcd4d9-427e-4fbb-9316-72b4cceb92f6"/>
    <ds:schemaRef ds:uri="29966af0-fc6d-423a-b7f6-94e0587b338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4B2FF25-4FC0-4E6D-8D83-99A8492F88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161</TotalTime>
  <Words>1483</Words>
  <Application>Microsoft Office PowerPoint</Application>
  <PresentationFormat>On-screen Show (16:9)</PresentationFormat>
  <Paragraphs>97</Paragraphs>
  <Slides>16</Slides>
  <Notes>16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Trade Gothic LT Std Light</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Gemma Holmes</cp:lastModifiedBy>
  <cp:revision>2</cp:revision>
  <dcterms:modified xsi:type="dcterms:W3CDTF">2023-01-03T17:46:17Z</dcterms:modified>
</cp:coreProperties>
</file>